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71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78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79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943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6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852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262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340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548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348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44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55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82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62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058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094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3BFF-DEB6-4B9D-AD31-FD4050D6B603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BB871E-8FEE-4176-B86F-08B9FC476B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221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Angely Joanna padilla mejía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Curso: Mecanografía</a:t>
            </a:r>
          </a:p>
          <a:p>
            <a:r>
              <a:rPr lang="es-ES" dirty="0" smtClean="0"/>
              <a:t>Dirección: potrerillo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23102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Cien días en el mar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Angely Joanna Padilla </a:t>
            </a:r>
            <a:r>
              <a:rPr lang="es-ES" b="1" u="sng" dirty="0" smtClean="0"/>
              <a:t>Mejía</a:t>
            </a:r>
            <a:endParaRPr lang="es-GT" dirty="0"/>
          </a:p>
          <a:p>
            <a:r>
              <a:rPr lang="es-ES" dirty="0"/>
              <a:t>Cien días en el mar: a la mitad de su vida, se lanza un buen día a dar la vuelta al mundo en un crucero remodelado con 750 estudiantes, resulta que yo  junto con mi compañero  y un jovencito de 12 años. Avían contratado al señor Paul que es un poeta para dar clases en el mar el programa que lleva a estudiantes y universitarios en una travesía oceánica. </a:t>
            </a:r>
            <a:endParaRPr lang="es-GT" dirty="0"/>
          </a:p>
          <a:p>
            <a:r>
              <a:rPr lang="es-ES" dirty="0"/>
              <a:t>Confieso que fui a regañadientes, no quería sacar al jovencito de la escuela (cursaba  el primer grado de segundaria) ni tampoco  estar a un océano de distancia de mis padres (ambos de más de 80 años) y de mi hija que estudia la universidad pero hace mucho tiempo, que ya no le gusta estudiar.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7103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Bebida que cura todo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Polvo mágico</a:t>
            </a:r>
          </a:p>
          <a:p>
            <a:r>
              <a:rPr lang="es-ES" dirty="0" smtClean="0"/>
              <a:t>Lengua de sapo </a:t>
            </a:r>
          </a:p>
          <a:p>
            <a:r>
              <a:rPr lang="es-ES" dirty="0" smtClean="0"/>
              <a:t>Agua milagrosa </a:t>
            </a:r>
          </a:p>
          <a:p>
            <a:r>
              <a:rPr lang="es-ES" dirty="0" smtClean="0"/>
              <a:t>Piel de dragón</a:t>
            </a:r>
          </a:p>
          <a:p>
            <a:r>
              <a:rPr lang="es-ES" dirty="0" smtClean="0"/>
              <a:t>Diente de bruja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7586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Polvo mágico</a:t>
            </a:r>
          </a:p>
          <a:p>
            <a:pPr marL="0" indent="0">
              <a:buNone/>
            </a:pPr>
            <a:r>
              <a:rPr lang="es-ES" dirty="0" smtClean="0"/>
              <a:t>Encontrando a una hada y  pedirle un frasco de polvo mágico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900" y="3683000"/>
            <a:ext cx="5270500" cy="23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Lengua de sapo</a:t>
            </a:r>
          </a:p>
          <a:p>
            <a:pPr marL="0" indent="0">
              <a:buNone/>
            </a:pPr>
            <a:r>
              <a:rPr lang="es-ES" dirty="0" smtClean="0"/>
              <a:t>Matando a un sapo y quitándole la lengua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4" y="3530600"/>
            <a:ext cx="4270375" cy="31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Agua milagrosa</a:t>
            </a:r>
          </a:p>
          <a:p>
            <a:pPr marL="0" indent="0">
              <a:buNone/>
            </a:pPr>
            <a:r>
              <a:rPr lang="es-ES" dirty="0" smtClean="0"/>
              <a:t>Ir a un rio no cualquier rio el rio esta en la cima de la montaña tomar un  bote de agua milagrosa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00" y="3898900"/>
            <a:ext cx="4597400" cy="25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Piel de dragón </a:t>
            </a:r>
          </a:p>
          <a:p>
            <a:pPr marL="0" indent="0">
              <a:buNone/>
            </a:pPr>
            <a:r>
              <a:rPr lang="es-ES" dirty="0" smtClean="0"/>
              <a:t>Matando al dragón y cortarle la piel mas  suave que tenga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3568700"/>
            <a:ext cx="5232400" cy="29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3571"/>
      </p:ext>
    </p:extLst>
  </p:cSld>
  <p:clrMapOvr>
    <a:masterClrMapping/>
  </p:clrMapOvr>
  <p:transition spd="slow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pelo de bruja</a:t>
            </a:r>
          </a:p>
          <a:p>
            <a:pPr marL="0" indent="0">
              <a:buNone/>
            </a:pPr>
            <a:r>
              <a:rPr lang="es-ES" dirty="0" smtClean="0"/>
              <a:t>Enfrentarse con la bruja para quitarle pelo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3606800"/>
            <a:ext cx="58293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8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248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Angely Joanna padilla mejía</vt:lpstr>
      <vt:lpstr>Cien días en el mar</vt:lpstr>
      <vt:lpstr>Bebida que cura todo</vt:lpstr>
      <vt:lpstr>Ingredientes</vt:lpstr>
      <vt:lpstr>Ingredientes</vt:lpstr>
      <vt:lpstr>Ingredientes</vt:lpstr>
      <vt:lpstr>Ingredientes</vt:lpstr>
      <vt:lpstr>Ingredientes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Angely Joanna padilla mejía</dc:title>
  <dc:creator>GNet</dc:creator>
  <cp:lastModifiedBy>GNet</cp:lastModifiedBy>
  <cp:revision>7</cp:revision>
  <dcterms:created xsi:type="dcterms:W3CDTF">2025-09-20T17:42:50Z</dcterms:created>
  <dcterms:modified xsi:type="dcterms:W3CDTF">2025-09-20T18:29:02Z</dcterms:modified>
</cp:coreProperties>
</file>