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071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2541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303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208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8961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489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951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24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621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60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604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2F7D-193C-42D5-B4DE-32F3330C010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2524-977E-4A55-AC36-DBD65D414F5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679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Angely Joanna Padilla Mejía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Mecanografía</a:t>
            </a:r>
            <a:endParaRPr lang="es-ES" dirty="0"/>
          </a:p>
          <a:p>
            <a:r>
              <a:rPr lang="es-ES" dirty="0" smtClean="0"/>
              <a:t>Segundo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605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9" y="3517900"/>
            <a:ext cx="3289641" cy="25530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619500"/>
            <a:ext cx="2438400" cy="2362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74" y="842531"/>
            <a:ext cx="5259251" cy="5750923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6435815" y="3299459"/>
            <a:ext cx="2508431" cy="640081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día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4898571" y="3034913"/>
            <a:ext cx="2107837" cy="8218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Huy un lobo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760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3.7037E-6 L 0.00963 -0.0037 C 0.01107 -0.0044 0.0125 -0.00486 0.0138 -0.00579 C 0.01536 -0.00671 0.01666 -0.00856 0.0181 -0.00949 C 0.01966 -0.01042 0.0289 -0.01296 0.02995 -0.01319 C 0.03633 -0.01273 0.04284 -0.01273 0.04922 -0.01134 C 0.05143 -0.01088 0.0556 -0.00764 0.0556 -0.00764 C 0.05742 -0.00509 0.05911 -0.00231 0.06107 3.7037E-6 C 0.06198 0.00139 0.06289 0.0037 0.06419 0.00394 C 0.06849 0.0044 0.07278 0.00255 0.07708 0.00185 C 0.07812 0.00139 0.07916 3.7037E-6 0.08034 3.7037E-6 C 0.08958 0.00116 0.09896 0.00301 0.1082 0.00579 C 0.10937 0.00625 0.11028 0.00833 0.11133 0.00949 C 0.11276 0.01134 0.11432 0.01319 0.11562 0.01528 C 0.12018 0.02222 0.1181 0.02176 0.12422 0.0287 C 0.12513 0.02963 0.1263 0.02986 0.12747 0.03056 C 0.12864 0.0338 0.13125 0.0419 0.13385 0.0419 C 0.13776 0.0419 0.1457 0.03704 0.14987 0.03241 C 0.15911 0.02269 0.15312 0.02685 0.15963 0.02292 C 0.16172 0.02361 0.16406 0.02315 0.16601 0.02477 C 0.16784 0.02639 0.16875 0.03032 0.17031 0.03241 C 0.17344 0.03681 0.17591 0.03773 0.1789 0.0419 C 0.18008 0.04375 0.18073 0.0463 0.18203 0.04769 C 0.18333 0.04907 0.18489 0.04931 0.18633 0.04954 C 0.20208 0.05185 0.21784 0.05347 0.23346 0.05532 C 0.23528 0.05602 0.23711 0.05602 0.2388 0.05718 C 0.23997 0.05787 0.24609 0.06644 0.24635 0.06667 C 0.25495 0.07732 0.25052 0.07037 0.25599 0.08009 C 0.25742 0.07986 0.26588 0.0794 0.26888 0.07639 C 0.27044 0.07477 0.27174 0.07245 0.27317 0.0706 C 0.27448 0.07083 0.28463 0.07269 0.28711 0.07431 C 0.28828 0.07523 0.28919 0.07685 0.29023 0.07824 C 0.29232 0.08935 0.29114 0.08889 0.2957 0.09537 C 0.29661 0.09676 0.29778 0.09792 0.29883 0.09931 C 0.29987 0.09144 0.30078 0.07778 0.30534 0.07245 L 0.30846 0.06875 C 0.31237 0.06921 0.31653 0.06806 0.32031 0.0706 C 0.32174 0.07153 0.32122 0.07639 0.32239 0.07824 C 0.32383 0.08056 0.32604 0.08079 0.32773 0.08194 C 0.32903 0.08426 0.33437 0.09468 0.33633 0.09352 C 0.34036 0.09097 0.34023 0.08171 0.34166 0.07639 C 0.34271 0.07269 0.34531 0.0669 0.347 0.06482 C 0.34804 0.06366 0.34922 0.06366 0.35026 0.06296 C 0.35534 0.06366 0.36054 0.06204 0.36523 0.06482 C 0.36666 0.06574 0.36549 0.07037 0.3664 0.07245 C 0.36705 0.07431 0.36849 0.075 0.36953 0.07639 L 0.3707 0.0819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4.375E-6 1.48148E-6 C -0.00313 0.00116 -0.01003 0.00162 -0.01289 0.00741 C -0.01459 0.01088 -0.01719 0.01898 -0.01719 0.01898 C -0.01719 0.01898 -0.01888 0.03125 -0.01941 0.03217 C -0.02162 0.03634 -0.02618 0.0368 -0.02891 0.03796 C -0.04258 0.04352 -0.03256 0.04074 -0.04714 0.04375 C -0.05495 0.05301 -0.04571 0.04004 -0.05248 0.06667 C -0.053 0.06829 -0.05456 0.06829 -0.05573 0.06852 C -0.05964 0.06944 -0.06355 0.06967 -0.06745 0.07037 C -0.06928 0.07153 -0.07097 0.07361 -0.07292 0.07407 C -0.07748 0.07546 -0.08282 0.07153 -0.08685 0.07616 C -0.0892 0.07893 -0.08555 0.08819 -0.08789 0.0912 C -0.09102 0.0956 -0.09571 0.09259 -0.09961 0.09329 C -0.10612 0.09606 -0.10248 0.09421 -0.11029 0.09884 C -0.11146 0.09954 -0.11263 0.09977 -0.11355 0.10092 L -0.1168 0.10463 C -0.11706 0.10648 -0.11745 0.10856 -0.11784 0.11042 C -0.11849 0.11296 -0.11941 0.11528 -0.11993 0.11805 C -0.12045 0.12037 -0.11967 0.125 -0.1211 0.12569 C -0.12761 0.12847 -0.13464 0.12685 -0.14141 0.12754 C -0.14245 0.12824 -0.14375 0.12824 -0.14454 0.1294 C -0.14558 0.13079 -0.14597 0.13333 -0.14675 0.13518 C -0.15365 0.14977 -0.14675 0.13241 -0.15209 0.14653 C -0.15339 0.15555 -0.15248 0.15185 -0.15417 0.1581 " pathEditMode="relative" ptsTypes="A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556E-6 L -4.79167E-6 5.55556E-6 C 0.00026 0.00626 0.00052 0.01274 0.00104 0.01899 C 0.0013 0.02293 0.00104 0.02686 0.00208 0.03033 C 0.00482 0.04005 0.00573 0.03658 0.00964 0.04005 C 0.0224 0.0514 -0.00039 0.0345 0.0181 0.04746 C 0.01992 0.05001 0.02149 0.05302 0.02357 0.0551 C 0.02487 0.05649 0.03138 0.06158 0.03425 0.06274 C 0.04141 0.06621 0.0556 0.07223 0.0556 0.07223 C 0.06302 0.08103 0.05391 0.07154 0.06849 0.07802 C 0.06979 0.07848 0.0707 0.08056 0.07175 0.08172 C 0.07214 0.08311 0.07591 0.09445 0.07708 0.097 C 0.078 0.09908 0.07904 0.1014 0.08034 0.10279 C 0.08151 0.10418 0.0832 0.10394 0.08464 0.10464 C 0.08672 0.1058 0.0888 0.10742 0.09102 0.10857 C 0.09349 0.10973 0.09609 0.11066 0.09857 0.11228 C 0.10365 0.11552 0.10143 0.11621 0.10599 0.11806 C 0.10807 0.11876 0.11029 0.11922 0.1125 0.11992 C 0.11602 0.12107 0.12318 0.12362 0.12318 0.12362 C 0.1474 0.14168 0.12552 0.12802 0.1457 0.13519 C 0.14792 0.13589 0.15208 0.1389 0.15208 0.1389 C 0.16133 0.14978 0.14961 0.13681 0.15846 0.14468 C 0.15964 0.14561 0.16055 0.14723 0.16172 0.14839 C 0.16315 0.14978 0.16458 0.15093 0.16602 0.15232 C 0.16719 0.15348 0.1681 0.1551 0.16927 0.15603 C 0.1724 0.15834 0.17565 0.15996 0.17891 0.16181 C 0.17995 0.16251 0.18099 0.1632 0.18203 0.16367 C 0.1849 0.16505 0.18776 0.16621 0.19063 0.1676 C 0.1918 0.16806 0.19271 0.16922 0.19388 0.16945 C 0.20313 0.17061 0.2125 0.17061 0.22175 0.1713 C 0.22422 0.172 0.22682 0.17223 0.22917 0.17316 C 0.23138 0.17408 0.23346 0.17663 0.23568 0.17709 C 0.24635 0.17941 0.24141 0.17802 0.25065 0.1808 C 0.25208 0.18218 0.25339 0.18427 0.25495 0.18473 C 0.2776 0.1889 0.28932 0.18543 0.31276 0.18265 C 0.31354 0.1808 0.31445 0.17918 0.31497 0.17709 C 0.31589 0.17339 0.31641 0.16945 0.31706 0.16552 C 0.31875 0.15672 0.31797 0.16181 0.31927 0.15047 C 0.31797 0.13242 0.31758 0.13681 0.31927 0.11806 C 0.3194 0.11552 0.31966 0.11274 0.32031 0.11043 C 0.32083 0.10834 0.32188 0.10672 0.3224 0.10464 C 0.32331 0.10093 0.32461 0.0933 0.32461 0.0933 C 0.32266 0.06575 0.32539 0.08681 0.32135 0.07223 C 0.32083 0.07061 0.32096 0.06806 0.32031 0.06668 C 0.31953 0.06482 0.3181 0.06413 0.31706 0.06274 C 0.31641 0.06089 0.31589 0.05857 0.31497 0.05718 C 0.31406 0.0558 0.31276 0.05603 0.31172 0.0551 C 0.30326 0.04769 0.31615 0.05279 0.29883 0.04955 C 0.29779 0.04816 0.29675 0.047 0.2957 0.04561 C 0.29388 0.0433 0.29232 0.03982 0.29024 0.03797 C 0.27214 0.022 0.27539 0.02408 0.26133 0.02084 C 0.26133 0.02084 0.26302 0.00857 0.26354 0.00765 C 0.26875 -0.00161 0.2707 -0.00022 0.27747 -0.00184 C 0.27891 -0.00393 0.27995 -0.0067 0.28177 -0.00763 C 0.28516 -0.00948 0.2888 -0.00902 0.29245 -0.00948 L 0.30534 -0.01157 C 0.31419 -0.01666 0.30612 -0.01249 0.32565 -0.01527 C 0.33177 -0.0162 0.33685 -0.01758 0.34284 -0.01897 C 0.34388 -0.01967 0.34505 -0.02013 0.34596 -0.02106 C 0.35 -0.02453 0.34987 -0.02823 0.3556 -0.0287 L 0.42526 -0.0324 L 0.82813 -0.078 C 0.85638 -0.10022 0.88568 -0.11851 0.91276 -0.14467 C 0.92396 -0.15555 0.9418 -0.18842 0.9418 -0.18842 " pathEditMode="relative" ptsTypes="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Angely Joanna Padilla Mejía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Angely Joanna Padilla Mejía</dc:title>
  <dc:creator>GNet</dc:creator>
  <cp:lastModifiedBy>GNet</cp:lastModifiedBy>
  <cp:revision>5</cp:revision>
  <dcterms:created xsi:type="dcterms:W3CDTF">2025-10-04T17:20:06Z</dcterms:created>
  <dcterms:modified xsi:type="dcterms:W3CDTF">2025-10-04T18:00:51Z</dcterms:modified>
</cp:coreProperties>
</file>