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16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55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285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522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530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89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71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44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26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86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012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4FCE-144C-4D92-9499-C7848285F44C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FCAD-C405-4197-BA67-32248162D8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35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Angely Joanna Padilla Mejía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Mecanografía:</a:t>
            </a:r>
          </a:p>
          <a:p>
            <a:r>
              <a:rPr lang="es-ES" dirty="0" smtClean="0"/>
              <a:t>Segundo básico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5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9" y="3149600"/>
            <a:ext cx="3365841" cy="30483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59" y="3060700"/>
            <a:ext cx="2489541" cy="2895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84" y="1073150"/>
            <a:ext cx="4591050" cy="50165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1468097" y="2569754"/>
            <a:ext cx="2527300" cy="5080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!Qué lindo día!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9982200" y="2476500"/>
            <a:ext cx="2307884" cy="5842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Tengo mucha hambre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Llamada de nube 9"/>
          <p:cNvSpPr/>
          <p:nvPr/>
        </p:nvSpPr>
        <p:spPr>
          <a:xfrm>
            <a:off x="9035709" y="3327400"/>
            <a:ext cx="1866900" cy="7112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</a:t>
            </a:r>
            <a:r>
              <a:rPr lang="es-ES" dirty="0" smtClean="0"/>
              <a:t> 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</a:t>
            </a:r>
            <a:r>
              <a:rPr lang="es-ES" dirty="0" smtClean="0"/>
              <a:t> 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chica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3939539" y="2713446"/>
            <a:ext cx="2194560" cy="613954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 que voy a llegar tarde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5282292" y="2862217"/>
            <a:ext cx="1698172" cy="57476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Huy un lobo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2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-1.48148E-6 C 0.00222 0.00255 0.00482 0.00509 0.00691 0.00857 C 0.00756 0.00972 0.00743 0.01158 0.00795 0.01296 C 0.00847 0.01458 0.00938 0.01574 0.0099 0.01736 C 0.01029 0.01875 0.01042 0.02037 0.01094 0.02176 C 0.01146 0.02338 0.0125 0.02454 0.01303 0.02616 C 0.01654 0.03773 0.01224 0.0331 0.01901 0.03773 C 0.01928 0.03866 0.02201 0.04746 0.02305 0.04815 C 0.02435 0.04931 0.02631 0.04931 0.028 0.04954 C 0.03021 0.05394 0.0323 0.0588 0.03503 0.06273 C 0.03607 0.06412 0.03711 0.06551 0.03803 0.06713 C 0.04258 0.07662 0.03698 0.07037 0.0431 0.07593 C 0.04414 0.07847 0.04779 0.08681 0.04909 0.08773 C 0.05013 0.08866 0.0517 0.08681 0.05313 0.08611 C 0.05404 0.08542 0.05482 0.08357 0.05612 0.08333 C 0.05873 0.08287 0.06237 0.08496 0.06511 0.08611 C 0.06706 0.08565 0.06914 0.08542 0.0711 0.08472 C 0.0724 0.08449 0.0737 0.08333 0.07513 0.08333 C 0.07878 0.08333 0.08243 0.08426 0.0862 0.08472 C 0.09401 0.09259 0.08972 0.09121 0.09922 0.08912 C 0.10886 0.08449 0.09375 0.09213 0.10625 0.08472 C 0.10808 0.08357 0.11016 0.08264 0.11224 0.08171 L 0.11524 0.08033 C 0.11745 0.08102 0.1198 0.08102 0.12227 0.08171 C 0.12826 0.08449 0.12214 0.08611 0.12826 0.08333 C 0.14011 0.08449 0.1392 0.08102 0.14532 0.08773 C 0.14571 0.08796 0.14597 0.08866 0.14636 0.08912 " pathEditMode="relative" rAng="0" ptsTypes="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6.66667E-6 -1.85185E-6 C -0.00287 0.00185 -0.00626 0.00162 -0.00847 0.00555 C -0.0099 0.0081 -0.00912 0.01296 -0.00951 0.01667 C -0.01016 0.02268 -0.00899 0.03055 -0.0116 0.03518 C -0.01381 0.03912 -0.01785 0.03634 -0.02097 0.03704 C -0.02097 0.03704 -0.02774 0.03981 -0.02826 0.04074 C -0.0293 0.04259 -0.02956 0.0456 -0.03035 0.04815 C -0.02995 0.05185 -0.02995 0.05555 -0.0293 0.05926 C -0.02891 0.06134 -0.02644 0.06296 -0.02722 0.06481 C -0.02826 0.06713 -0.03061 0.06597 -0.03243 0.06667 C -0.03894 0.06597 -0.04558 0.06574 -0.05222 0.06481 C -0.05365 0.06458 -0.05495 0.06343 -0.05639 0.06296 C -0.05834 0.06204 -0.06055 0.06157 -0.06264 0.06111 C -0.06368 0.06227 -0.06511 0.06273 -0.06576 0.06481 C -0.07019 0.08055 -0.0642 0.08264 -0.07201 0.07593 C -0.08035 0.07639 -0.08868 0.07662 -0.09701 0.07778 C -0.10144 0.07824 -0.1017 0.08403 -0.1043 0.09074 C -0.10717 0.09838 -0.10548 0.09468 -0.10951 0.10185 C -0.10912 0.10787 -0.10899 0.11412 -0.10847 0.12037 C -0.10808 0.12454 -0.106 0.12708 -0.10847 0.13148 C -0.10951 0.1331 -0.11472 0.13588 -0.11576 0.13889 C -0.11628 0.14028 -0.11576 0.14259 -0.11576 0.14444 " pathEditMode="relative" ptsTypes="AAAAAAAAAAAAAAAAAA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4.16667E-6 4.44444E-6 C 0.00313 -0.0007 0.00638 -0.00185 0.00964 -0.00185 C 0.01185 -0.00185 0.01758 0.00254 0.01927 0.0037 C 0.02643 0.01666 0.01719 0.00162 0.02995 0.01527 C 0.03125 0.01666 0.03216 0.01875 0.0332 0.02083 C 0.03477 0.02453 0.0349 0.03171 0.0375 0.0324 C 0.05703 0.0368 0.04883 0.03472 0.06211 0.03819 C 0.06315 0.03935 0.06419 0.04097 0.06523 0.0419 C 0.06745 0.04375 0.07188 0.0449 0.07383 0.0456 C 0.07917 0.05139 0.0849 0.05625 0.08997 0.06296 C 0.09141 0.06481 0.09271 0.0669 0.09427 0.06852 C 0.09557 0.07014 0.09714 0.07106 0.09857 0.07245 C 0.10195 0.07592 0.10195 0.07662 0.10495 0.08194 C 0.1418 0.07777 0.13711 0.07639 0.17565 0.08009 C 0.17865 0.08032 0.17956 0.08356 0.18203 0.08565 C 0.18307 0.08657 0.18424 0.08703 0.18529 0.08773 C 0.18633 0.08958 0.18698 0.09305 0.18854 0.09328 C 0.18971 0.09375 0.2056 0.09004 0.20781 0.08958 C 0.21849 0.09074 0.2293 0.09166 0.23997 0.09328 C 0.24414 0.09398 0.24362 0.09722 0.24635 0.10301 C 0.2474 0.10486 0.24857 0.10648 0.24961 0.10856 C 0.25404 0.11828 0.24909 0.11111 0.25495 0.11828 C 0.25703 0.11759 0.25924 0.11713 0.26133 0.1162 C 0.26354 0.11527 0.26563 0.11296 0.26784 0.1125 L 0.27526 0.11065 C 0.27643 0.10926 0.27734 0.10764 0.27852 0.10671 C 0.27956 0.10578 0.2806 0.10532 0.28177 0.10486 C 0.2918 0.1 0.28919 0.10115 0.3 0.09907 C 0.30208 0.09977 0.30443 0.0993 0.30638 0.10092 C 0.30755 0.10208 0.30755 0.10509 0.30846 0.10671 C 0.30938 0.10833 0.31068 0.10926 0.31172 0.11065 C 0.31393 0.10926 0.31693 0.11018 0.31823 0.10671 C 0.32305 0.09352 0.32005 0.09676 0.32565 0.09328 C 0.33138 0.09537 0.32917 0.09537 0.33216 0.09537 " pathEditMode="relative" ptsTypes="AAAAAAAAAAAAAAAAAAAAAAAAAAAAAAAAA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4.16667E-6 2.77556E-17 C 0.00742 -0.00278 0.01185 -0.00648 0.01927 -0.00208 C 0.02161 -0.00046 0.02956 0.01412 0.02995 0.01505 C 0.03164 0.01875 0.03333 0.02801 0.03633 0.03033 C 0.03841 0.03195 0.04063 0.03171 0.04284 0.03218 C 0.04674 0.03171 0.05078 0.03195 0.05456 0.03033 C 0.05586 0.02986 0.05664 0.02755 0.05781 0.02662 C 0.05911 0.02546 0.06068 0.02523 0.06211 0.02477 C 0.06237 0.02477 0.06888 0.02755 0.06953 0.02847 C 0.07057 0.02986 0.07109 0.03218 0.07174 0.03426 C 0.07279 0.03727 0.07383 0.04051 0.07487 0.04375 C 0.07526 0.0463 0.075 0.04954 0.07604 0.05139 C 0.07708 0.05324 0.07878 0.05324 0.08034 0.05324 C 0.08529 0.05324 0.09023 0.05185 0.09531 0.05139 C 0.10742 0.05185 0.11979 0.04931 0.13177 0.05324 C 0.13607 0.05463 0.13906 0.06158 0.14245 0.06667 C 0.14479 0.06991 0.14674 0.07408 0.14883 0.07801 C 0.15625 0.09097 0.15365 0.08496 0.15742 0.09514 C 0.16029 0.09398 0.16315 0.09236 0.16602 0.09144 C 0.17474 0.0882 0.17917 0.0875 0.18737 0.08565 C 0.19805 0.08912 0.22266 0.0963 0.23242 0.10463 C 0.23477 0.10671 0.23672 0.11621 0.23672 0.11621 C 0.23815 0.11551 0.23958 0.11528 0.24102 0.11412 C 0.24466 0.11134 0.24648 0.10509 0.24961 0.10093 C 0.25742 0.09005 0.25638 0.09121 0.26237 0.0875 C 0.2681 0.09005 0.27396 0.0919 0.27956 0.09514 C 0.30026 0.10741 0.27083 0.09583 0.29023 0.10278 C 0.29284 0.10602 0.29479 0.11158 0.29779 0.11227 C 0.29935 0.1125 0.29909 0.10695 0.29987 0.10463 C 0.30195 0.09931 0.30378 0.09398 0.30638 0.08935 C 0.30768 0.08704 0.31068 0.08102 0.31276 0.07986 C 0.31523 0.07871 0.31784 0.07871 0.32031 0.07801 C 0.32747 0.08241 0.33464 0.08634 0.34167 0.09144 C 0.34284 0.09213 0.34896 0.10046 0.34922 0.10093 C 0.35026 0.10023 0.35156 0.10046 0.35247 0.09884 C 0.35326 0.09746 0.35286 0.09491 0.35352 0.09329 C 0.35573 0.08658 0.35846 0.08056 0.36094 0.07408 C 0.36198 0.07153 0.36328 0.06921 0.36419 0.06667 C 0.36563 0.06273 0.3668 0.05857 0.36849 0.05509 C 0.37109 0.04977 0.37318 0.04167 0.37708 0.03982 L 0.38138 0.03796 C 0.38594 0.04121 0.39128 0.04236 0.39531 0.04746 C 0.39896 0.05232 0.40391 0.06667 0.40391 0.06667 C 0.4069 0.05741 0.4099 0.04699 0.41563 0.0419 C 0.41849 0.03935 0.42148 0.03727 0.42422 0.03426 C 0.42617 0.03218 0.42773 0.02894 0.42956 0.02662 C 0.4306 0.02523 0.43177 0.02408 0.43281 0.02269 C 0.43424 0.02477 0.43555 0.02662 0.43711 0.02847 C 0.4388 0.03056 0.44089 0.03148 0.44245 0.03426 C 0.44323 0.03565 0.4431 0.03796 0.44349 0.03982 C 0.44414 0.04259 0.44505 0.04491 0.44557 0.04746 C 0.44609 0.04931 0.44596 0.05185 0.44674 0.05324 C 0.44753 0.05463 0.44883 0.0544 0.44987 0.05509 C 0.45208 0.0544 0.45417 0.05324 0.45638 0.05324 C 0.4582 0.05324 0.46003 0.05394 0.46172 0.05509 C 0.46289 0.05602 0.46393 0.05741 0.46497 0.05903 C 0.46497 0.05903 0.46823 0.06482 0.46927 0.06667 " pathEditMode="relative" ptsTypes="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2.5E-6 -1.11111E-6 C 0.00847 -0.00185 0.01706 -0.0081 0.02565 -0.00578 C 0.0375 -0.00231 0.04701 0.00996 0.05352 0.02662 C 0.05729 0.03658 0.06042 0.04722 0.06419 0.05718 C 0.06511 0.05926 0.06641 0.06088 0.06745 0.06273 C 0.06888 0.06597 0.07031 0.06922 0.07175 0.07246 C 0.07214 0.06736 0.07097 0.06111 0.07279 0.05718 C 0.09544 0.00787 0.09844 0.01135 0.12748 -0.01342 L 0.1638 -0.00185 C 0.16537 -0.00139 0.16693 -0.00162 0.1681 -1.11111E-6 C 0.17344 0.00672 0.17813 0.01528 0.1832 0.02292 C 0.18737 -0.02407 0.19063 -0.07153 0.19597 -0.11805 C 0.19636 -0.12153 0.19857 -0.12384 0.20026 -0.12569 C 0.20326 -0.12893 0.20677 -0.13078 0.2099 -0.13333 C 0.21172 -0.16504 0.21211 -0.18264 0.2207 -0.21898 C 0.228 -0.25069 0.22813 -0.24953 0.23776 -0.25532 C 0.23959 -0.25023 0.23985 -0.23912 0.2431 -0.24004 C 0.25156 -0.24213 0.25287 -0.25949 0.25703 -0.26852 C 0.26472 -0.28472 0.2806 -0.3162 0.2806 -0.3162 C 0.28425 -0.35463 0.28255 -0.33889 0.29349 -0.41342 C 0.29401 -0.41666 0.29414 -0.4206 0.2957 -0.42291 C 0.30873 -0.44259 0.36654 -0.51481 0.37709 -0.52199 C 0.41224 -0.54537 0.44987 -0.55486 0.48633 -0.57129 C 0.52774 -0.55301 0.49987 -0.56574 0.59779 -0.49143 C 0.59922 -0.49028 0.59987 -0.4875 0.60104 -0.48565 C 0.61068 -0.48634 0.62031 -0.48842 0.62995 -0.4875 C 0.69896 -0.48194 0.76771 -0.46227 0.83672 -0.46666 C 0.84818 -0.46736 0.85456 -0.49305 0.86459 -0.50278 C 0.87214 -0.51041 0.88099 -0.51296 0.88919 -0.51805 C 0.90781 -0.51736 0.92643 -0.51852 0.94492 -0.5162 C 0.94766 -0.51574 0.94987 -0.51227 0.95248 -0.51041 C 0.9556 -0.50833 0.95873 -0.50578 0.96211 -0.50486 C 0.97305 -0.50139 0.98412 -0.49884 0.99531 -0.49722 C 1.07982 -0.48472 1.03919 -0.48819 1.11953 -0.48565 C 1.11992 -0.48565 1.12031 -0.48565 1.1207 -0.48565 " pathEditMode="relative" ptsTypes="AAAAAAAAAAAAAAAAAAAAAAAAAAAAAAAAAA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4.81481E-6 L -6.45833E-6 -4.81481E-6 C -0.00326 0.00047 -0.00678 -0.00069 -0.00977 0.00185 C -0.01107 0.00301 -0.01081 0.00672 -0.01081 0.00949 C -0.01081 0.01459 -0.01003 0.01968 -0.00977 0.02477 C -0.01889 0.03565 -0.0073 0.02246 -0.01615 0.03033 C -0.01732 0.03148 -0.01824 0.03287 -0.01941 0.03426 C -0.0211 0.03611 -0.02305 0.03773 -0.02475 0.03982 C -0.02631 0.04213 -0.02748 0.04514 -0.02904 0.04746 C -0.02995 0.04908 -0.03113 0.05 -0.03217 0.05139 C -0.03178 0.0544 -0.03113 0.05764 -0.03113 0.06088 C -0.03113 0.06297 -0.03152 0.06505 -0.03217 0.06667 C -0.03373 0.06991 -0.03647 0.07107 -0.03868 0.07222 C -0.03972 0.07431 -0.04102 0.0757 -0.0418 0.07801 C -0.04389 0.08449 -0.04245 0.09028 -0.0418 0.09699 C -0.04285 0.09769 -0.04389 0.09861 -0.04506 0.09908 C -0.04714 0.09977 -0.04936 0.09977 -0.05144 0.10093 C -0.05274 0.10162 -0.05352 0.10371 -0.05469 0.10463 C -0.05951 0.10834 -0.05795 0.10486 -0.06212 0.10857 C -0.06329 0.10949 -0.06433 0.11111 -0.06537 0.11227 C -0.06576 0.11412 -0.06628 0.11597 -0.06641 0.11806 C -0.06706 0.12431 -0.06576 0.13148 -0.06758 0.13704 C -0.06863 0.14051 -0.07188 0.13912 -0.07397 0.14097 C -0.0754 0.14213 -0.07683 0.14352 -0.07826 0.14468 C -0.0793 0.1456 -0.08035 0.14607 -0.08139 0.14653 C -0.08178 0.14861 -0.0823 0.15047 -0.08256 0.15232 C -0.08477 0.16991 -0.08048 0.16435 -0.09428 0.16181 C -0.09532 0.15996 -0.09662 0.15834 -0.09753 0.15625 C -0.09818 0.1544 -0.09805 0.15232 -0.09857 0.15047 C -0.0991 0.14838 -0.10014 0.14676 -0.10066 0.14468 C -0.106 0.12616 -0.10001 0.14283 -0.10495 0.1294 C -0.10717 0.11366 -0.10456 0.1294 -0.10821 0.11621 C -0.10873 0.11435 -0.10886 0.11227 -0.10925 0.11042 C -0.10964 0.10903 -0.11003 0.10787 -0.11029 0.10648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Angely Joanna Padilla Mejía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Angely Joanna Padilla Mejía</dc:title>
  <dc:creator>GNet</dc:creator>
  <cp:lastModifiedBy>GNet</cp:lastModifiedBy>
  <cp:revision>4</cp:revision>
  <dcterms:created xsi:type="dcterms:W3CDTF">2025-10-04T18:11:22Z</dcterms:created>
  <dcterms:modified xsi:type="dcterms:W3CDTF">2025-10-04T18:30:51Z</dcterms:modified>
</cp:coreProperties>
</file>