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863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05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41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676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13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909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371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341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060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257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804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071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593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67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343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41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AAC7-2059-492E-B5B7-083A6C8490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2CB27A-50EE-4BB0-9047-220953B2CC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014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Angely Joanna Padilla Mejía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3600" dirty="0" smtClean="0"/>
              <a:t>Dirección: </a:t>
            </a:r>
            <a:r>
              <a:rPr lang="es-ES" sz="3500" dirty="0" smtClean="0"/>
              <a:t>potrerillo</a:t>
            </a:r>
          </a:p>
          <a:p>
            <a:r>
              <a:rPr lang="es-ES" sz="3600" dirty="0" smtClean="0"/>
              <a:t>ID: </a:t>
            </a:r>
            <a:r>
              <a:rPr lang="es-ES" sz="3500" dirty="0" smtClean="0"/>
              <a:t>1690</a:t>
            </a:r>
          </a:p>
          <a:p>
            <a:r>
              <a:rPr lang="es-ES" sz="3600" dirty="0" smtClean="0"/>
              <a:t>Maestro: </a:t>
            </a:r>
            <a:r>
              <a:rPr lang="es-ES" sz="3500" dirty="0" smtClean="0"/>
              <a:t>Gustavo  </a:t>
            </a:r>
          </a:p>
          <a:p>
            <a:endParaRPr lang="es-ES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064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Torre o caja: La carcasa que alberga los componentes internos como la tarjeta madre, el procesador y la memoria.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0" y="3670300"/>
            <a:ext cx="4851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Tarjeta madre (</a:t>
            </a:r>
            <a:r>
              <a:rPr lang="es-GT" dirty="0" err="1" smtClean="0"/>
              <a:t>Motherboard</a:t>
            </a:r>
            <a:r>
              <a:rPr lang="es-GT" dirty="0" smtClean="0"/>
              <a:t>): La placa de circuito principal que conecta y comunica todos los demás componentes de la computadora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9" y="3619500"/>
            <a:ext cx="5930901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Procesador (CPU): El "cerebro" de la computadora, que ejecuta las instrucciones y realiza los cálculos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0" y="3289300"/>
            <a:ext cx="44831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Memoria RAM: La memoria de acceso aleatorio que almacena datos temporales para que el procesador pueda acceder a ellos rápidamente.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581400"/>
            <a:ext cx="4838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Almacenamiento (SSD/HDD): Los dispositivos donde se guardan permanentemente el sistema operativo, los programas y los archivos del usuario.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5" y="3822699"/>
            <a:ext cx="428625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dirty="0" smtClean="0"/>
              <a:t>Gracias</a:t>
            </a:r>
            <a:endParaRPr lang="es-GT" sz="9600" dirty="0"/>
          </a:p>
        </p:txBody>
      </p:sp>
    </p:spTree>
    <p:extLst>
      <p:ext uri="{BB962C8B-B14F-4D97-AF65-F5344CB8AC3E}">
        <p14:creationId xmlns:p14="http://schemas.microsoft.com/office/powerpoint/2010/main" val="40657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Maquina de escribir,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25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Marcas de maquina de escribir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Olivetti: Famosa por sus diseños, especialmente en Europa.</a:t>
            </a:r>
          </a:p>
          <a:p>
            <a:r>
              <a:rPr lang="es-GT" dirty="0" smtClean="0"/>
              <a:t>Remington: Uno de los fabricantes más antiguos y notables.</a:t>
            </a:r>
          </a:p>
          <a:p>
            <a:r>
              <a:rPr lang="es-GT" dirty="0" smtClean="0"/>
              <a:t>Royal: Otra marca popular en el mercado de máquinas de escribir.</a:t>
            </a:r>
          </a:p>
          <a:p>
            <a:r>
              <a:rPr lang="es-GT" dirty="0" smtClean="0"/>
              <a:t>Olympia: Una marca alemana que se hizo popular a nivel mundial.</a:t>
            </a:r>
          </a:p>
          <a:p>
            <a:r>
              <a:rPr lang="es-GT" dirty="0" err="1" smtClean="0"/>
              <a:t>Underwood</a:t>
            </a:r>
            <a:r>
              <a:rPr lang="es-GT" dirty="0" smtClean="0"/>
              <a:t>: Una marca histórica con gran presencia en el mercado.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002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Rodillo:</a:t>
            </a:r>
          </a:p>
          <a:p>
            <a:r>
              <a:rPr lang="es-GT" dirty="0" smtClean="0"/>
              <a:t>Cilindro de caucho o metal alrededor del cual se enrolla el papel. Las teclas lo golpean a través de la cinta para imprimir los caracteres.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1" y="3848100"/>
            <a:ext cx="3548062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maquina de escribir</a:t>
            </a:r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Carro:</a:t>
            </a:r>
          </a:p>
          <a:p>
            <a:r>
              <a:rPr lang="es-GT" dirty="0" smtClean="0"/>
              <a:t>Pieza móvil que contiene el rodillo y se desplaza de un lado a otro al escribir.</a:t>
            </a:r>
          </a:p>
          <a:p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100" y="3606800"/>
            <a:ext cx="4521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Timbre o Alarma Marginal: Un dispositivo sonoro que avisa que el carro está llegando al final de la línea (margen derecho).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0" y="3606800"/>
            <a:ext cx="49022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Barra espaciadora: Tecla larga en la parte inferior para crear espacios entre palabras.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00" y="3327400"/>
            <a:ext cx="5092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Tecla de retroceso: Mueve el carro hacia atrás un espacio para corregir errores.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644900"/>
            <a:ext cx="4127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externas 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Teclado: Permite introducir texto y comandos.</a:t>
            </a:r>
          </a:p>
          <a:p>
            <a:r>
              <a:rPr lang="es-GT" dirty="0" smtClean="0"/>
              <a:t>Mouse (o ratón): Permite controlar el cursor y realizar clics para interactuar con la interfaz.</a:t>
            </a:r>
          </a:p>
          <a:p>
            <a:r>
              <a:rPr lang="es-GT" dirty="0" smtClean="0"/>
              <a:t>Micrófono: Captura audio y lo envía a la computadora para su procesamiento o grabación.</a:t>
            </a:r>
          </a:p>
          <a:p>
            <a:r>
              <a:rPr lang="es-GT" dirty="0" smtClean="0"/>
              <a:t>Cámara web: Captura video e imágenes para </a:t>
            </a:r>
            <a:r>
              <a:rPr lang="es-GT" dirty="0" err="1" smtClean="0"/>
              <a:t>videollamadas</a:t>
            </a:r>
            <a:r>
              <a:rPr lang="es-GT" dirty="0" smtClean="0"/>
              <a:t> o grabación.</a:t>
            </a:r>
          </a:p>
          <a:p>
            <a:r>
              <a:rPr lang="es-GT" dirty="0" smtClean="0"/>
              <a:t>Escáner: Digitaliza documentos e imágenes físicas para guardarlos en la computadora.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000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415</Words>
  <Application>Microsoft Office PowerPoint</Application>
  <PresentationFormat>Panorámica</PresentationFormat>
  <Paragraphs>40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Espiral</vt:lpstr>
      <vt:lpstr>Angely Joanna Padilla Mejía</vt:lpstr>
      <vt:lpstr>Maquina de escribir, computadora</vt:lpstr>
      <vt:lpstr>Marcas de maquina de escribir </vt:lpstr>
      <vt:lpstr>Partes de la maquina de escribir</vt:lpstr>
      <vt:lpstr>Partes de la maquina de escribir</vt:lpstr>
      <vt:lpstr>Partes de la maquina de escribir</vt:lpstr>
      <vt:lpstr>Partes de la maquina de escribir</vt:lpstr>
      <vt:lpstr>Partes de la maquina de escribir</vt:lpstr>
      <vt:lpstr>Partes externas  de la computadora</vt:lpstr>
      <vt:lpstr>Partes de la computadora</vt:lpstr>
      <vt:lpstr>Partes de la computadora</vt:lpstr>
      <vt:lpstr>Partes de la computadora</vt:lpstr>
      <vt:lpstr>Partes de la computadora</vt:lpstr>
      <vt:lpstr>Partes de la computadora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Angely Joana Padilla Mejía</dc:title>
  <dc:creator>GNet</dc:creator>
  <cp:lastModifiedBy>GNet</cp:lastModifiedBy>
  <cp:revision>8</cp:revision>
  <dcterms:created xsi:type="dcterms:W3CDTF">2025-10-25T17:15:51Z</dcterms:created>
  <dcterms:modified xsi:type="dcterms:W3CDTF">2025-10-25T18:17:22Z</dcterms:modified>
</cp:coreProperties>
</file>