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1523111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3025499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3686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662169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6166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1538902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4225208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705241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46633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F5DE811-5F39-493A-9556-B547FD5D995E}" type="datetimeFigureOut">
              <a:rPr lang="es-GT" smtClean="0"/>
              <a:t>20/09/2025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492256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F5DE811-5F39-493A-9556-B547FD5D995E}" type="datetimeFigureOut">
              <a:rPr lang="es-GT" smtClean="0"/>
              <a:t>20/09/2025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61112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F5DE811-5F39-493A-9556-B547FD5D995E}" type="datetimeFigureOut">
              <a:rPr lang="es-GT" smtClean="0"/>
              <a:t>20/09/2025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4034428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F5DE811-5F39-493A-9556-B547FD5D995E}" type="datetimeFigureOut">
              <a:rPr lang="es-GT" smtClean="0"/>
              <a:t>20/09/2025</a:t>
            </a:fld>
            <a:endParaRPr lang="es-GT"/>
          </a:p>
        </p:txBody>
      </p:sp>
      <p:sp>
        <p:nvSpPr>
          <p:cNvPr id="4" name="Footer Placeholder 3"/>
          <p:cNvSpPr>
            <a:spLocks noGrp="1"/>
          </p:cNvSpPr>
          <p:nvPr>
            <p:ph type="ftr" sz="quarter" idx="11"/>
          </p:nvPr>
        </p:nvSpPr>
        <p:spPr/>
        <p:txBody>
          <a:bodyPr/>
          <a:lstStyle/>
          <a:p>
            <a:endParaRPr lang="es-GT"/>
          </a:p>
        </p:txBody>
      </p:sp>
      <p:sp>
        <p:nvSpPr>
          <p:cNvPr id="5" name="Slide Number Placeholder 4"/>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2062531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DE811-5F39-493A-9556-B547FD5D995E}" type="datetimeFigureOut">
              <a:rPr lang="es-GT" smtClean="0"/>
              <a:t>20/09/2025</a:t>
            </a:fld>
            <a:endParaRPr lang="es-GT"/>
          </a:p>
        </p:txBody>
      </p:sp>
      <p:sp>
        <p:nvSpPr>
          <p:cNvPr id="3" name="Footer Placeholder 2"/>
          <p:cNvSpPr>
            <a:spLocks noGrp="1"/>
          </p:cNvSpPr>
          <p:nvPr>
            <p:ph type="ftr" sz="quarter" idx="11"/>
          </p:nvPr>
        </p:nvSpPr>
        <p:spPr/>
        <p:txBody>
          <a:bodyPr/>
          <a:lstStyle/>
          <a:p>
            <a:endParaRPr lang="es-GT"/>
          </a:p>
        </p:txBody>
      </p:sp>
      <p:sp>
        <p:nvSpPr>
          <p:cNvPr id="4" name="Slide Number Placeholder 3"/>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335750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F5DE811-5F39-493A-9556-B547FD5D995E}" type="datetimeFigureOut">
              <a:rPr lang="es-GT" smtClean="0"/>
              <a:t>20/09/2025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159067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F5DE811-5F39-493A-9556-B547FD5D995E}" type="datetimeFigureOut">
              <a:rPr lang="es-GT" smtClean="0"/>
              <a:t>20/09/2025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AF5461ED-B014-498B-9B76-A949189BD290}" type="slidenum">
              <a:rPr lang="es-GT" smtClean="0"/>
              <a:t>‹Nº›</a:t>
            </a:fld>
            <a:endParaRPr lang="es-GT"/>
          </a:p>
        </p:txBody>
      </p:sp>
    </p:spTree>
    <p:extLst>
      <p:ext uri="{BB962C8B-B14F-4D97-AF65-F5344CB8AC3E}">
        <p14:creationId xmlns:p14="http://schemas.microsoft.com/office/powerpoint/2010/main" val="55350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5DE811-5F39-493A-9556-B547FD5D995E}" type="datetimeFigureOut">
              <a:rPr lang="es-GT" smtClean="0"/>
              <a:t>20/09/2025</a:t>
            </a:fld>
            <a:endParaRPr lang="es-G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G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F5461ED-B014-498B-9B76-A949189BD290}" type="slidenum">
              <a:rPr lang="es-GT" smtClean="0"/>
              <a:t>‹Nº›</a:t>
            </a:fld>
            <a:endParaRPr lang="es-GT"/>
          </a:p>
        </p:txBody>
      </p:sp>
    </p:spTree>
    <p:extLst>
      <p:ext uri="{BB962C8B-B14F-4D97-AF65-F5344CB8AC3E}">
        <p14:creationId xmlns:p14="http://schemas.microsoft.com/office/powerpoint/2010/main" val="334497526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Andy nolverto Valenzuela Ramírez</a:t>
            </a:r>
            <a:endParaRPr lang="es-GT" dirty="0"/>
          </a:p>
        </p:txBody>
      </p:sp>
      <p:sp>
        <p:nvSpPr>
          <p:cNvPr id="3" name="Subtítulo 2"/>
          <p:cNvSpPr>
            <a:spLocks noGrp="1"/>
          </p:cNvSpPr>
          <p:nvPr>
            <p:ph type="subTitle" idx="1"/>
          </p:nvPr>
        </p:nvSpPr>
        <p:spPr/>
        <p:txBody>
          <a:bodyPr/>
          <a:lstStyle/>
          <a:p>
            <a:r>
              <a:rPr lang="es-ES" dirty="0" smtClean="0"/>
              <a:t>Mecanografía</a:t>
            </a:r>
          </a:p>
          <a:p>
            <a:r>
              <a:rPr lang="es-ES" dirty="0" smtClean="0"/>
              <a:t>Aldea potrerillo</a:t>
            </a:r>
            <a:endParaRPr lang="es-GT" dirty="0"/>
          </a:p>
        </p:txBody>
      </p:sp>
    </p:spTree>
    <p:extLst>
      <p:ext uri="{BB962C8B-B14F-4D97-AF65-F5344CB8AC3E}">
        <p14:creationId xmlns:p14="http://schemas.microsoft.com/office/powerpoint/2010/main" val="40313776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Tm="5000">
        <p15:prstTrans prst="curtains"/>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iterate type="lt">
                                    <p:tmPct val="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4" presetClass="emph" presetSubtype="0" fill="hold" grpId="1" nodeType="clickEffect">
                                  <p:stCondLst>
                                    <p:cond delay="0"/>
                                  </p:stCondLst>
                                  <p:iterate type="lt">
                                    <p:tmPct val="10000"/>
                                  </p:iterate>
                                  <p:childTnLst>
                                    <p:animMotion origin="layout" path="M 0.0 0.0 L 0.0 -0.07213" pathEditMode="relative" ptsTypes="">
                                      <p:cBhvr>
                                        <p:cTn id="19" dur="250" accel="50000" decel="50000" autoRev="1" fill="hold">
                                          <p:stCondLst>
                                            <p:cond delay="0"/>
                                          </p:stCondLst>
                                        </p:cTn>
                                        <p:tgtEl>
                                          <p:spTgt spid="2"/>
                                        </p:tgtEl>
                                        <p:attrNameLst>
                                          <p:attrName>ppt_x</p:attrName>
                                          <p:attrName>ppt_y</p:attrName>
                                        </p:attrNameLst>
                                      </p:cBhvr>
                                    </p:animMotion>
                                    <p:animRot by="1500000">
                                      <p:cBhvr>
                                        <p:cTn id="20" dur="125" fill="hold">
                                          <p:stCondLst>
                                            <p:cond delay="0"/>
                                          </p:stCondLst>
                                        </p:cTn>
                                        <p:tgtEl>
                                          <p:spTgt spid="2"/>
                                        </p:tgtEl>
                                        <p:attrNameLst>
                                          <p:attrName>r</p:attrName>
                                        </p:attrNameLst>
                                      </p:cBhvr>
                                    </p:animRot>
                                    <p:animRot by="-1500000">
                                      <p:cBhvr>
                                        <p:cTn id="21" dur="125" fill="hold">
                                          <p:stCondLst>
                                            <p:cond delay="125"/>
                                          </p:stCondLst>
                                        </p:cTn>
                                        <p:tgtEl>
                                          <p:spTgt spid="2"/>
                                        </p:tgtEl>
                                        <p:attrNameLst>
                                          <p:attrName>r</p:attrName>
                                        </p:attrNameLst>
                                      </p:cBhvr>
                                    </p:animRot>
                                    <p:animRot by="-1500000">
                                      <p:cBhvr>
                                        <p:cTn id="22" dur="125" fill="hold">
                                          <p:stCondLst>
                                            <p:cond delay="250"/>
                                          </p:stCondLst>
                                        </p:cTn>
                                        <p:tgtEl>
                                          <p:spTgt spid="2"/>
                                        </p:tgtEl>
                                        <p:attrNameLst>
                                          <p:attrName>r</p:attrName>
                                        </p:attrNameLst>
                                      </p:cBhvr>
                                    </p:animRot>
                                    <p:animRot by="1500000">
                                      <p:cBhvr>
                                        <p:cTn id="23" dur="125" fill="hold">
                                          <p:stCondLst>
                                            <p:cond delay="375"/>
                                          </p:stCondLst>
                                        </p:cTn>
                                        <p:tgtEl>
                                          <p:spTgt spid="2"/>
                                        </p:tgtEl>
                                        <p:attrNameLst>
                                          <p:attrName>r</p:attrName>
                                        </p:attrNameLst>
                                      </p:cBhvr>
                                    </p:animRot>
                                  </p:childTnLst>
                                </p:cTn>
                              </p:par>
                              <p:par>
                                <p:cTn id="24" presetID="34" presetClass="emph" presetSubtype="0" fill="hold" grpId="1" nodeType="withEffect">
                                  <p:stCondLst>
                                    <p:cond delay="0"/>
                                  </p:stCondLst>
                                  <p:iterate type="lt">
                                    <p:tmPct val="10000"/>
                                  </p:iterate>
                                  <p:childTnLst>
                                    <p:animMotion origin="layout" path="M 0.0 0.0 L 0.0 -0.07213" pathEditMode="relative" ptsTypes="">
                                      <p:cBhvr>
                                        <p:cTn id="25" dur="250" accel="50000" decel="50000" autoRev="1" fill="hold">
                                          <p:stCondLst>
                                            <p:cond delay="0"/>
                                          </p:stCondLst>
                                        </p:cTn>
                                        <p:tgtEl>
                                          <p:spTgt spid="3">
                                            <p:txEl>
                                              <p:pRg st="0" end="0"/>
                                            </p:txEl>
                                          </p:spTgt>
                                        </p:tgtEl>
                                        <p:attrNameLst>
                                          <p:attrName>ppt_x</p:attrName>
                                          <p:attrName>ppt_y</p:attrName>
                                        </p:attrNameLst>
                                      </p:cBhvr>
                                    </p:animMotion>
                                    <p:animRot by="1500000">
                                      <p:cBhvr>
                                        <p:cTn id="26" dur="125" fill="hold">
                                          <p:stCondLst>
                                            <p:cond delay="0"/>
                                          </p:stCondLst>
                                        </p:cTn>
                                        <p:tgtEl>
                                          <p:spTgt spid="3">
                                            <p:txEl>
                                              <p:pRg st="0" end="0"/>
                                            </p:txEl>
                                          </p:spTgt>
                                        </p:tgtEl>
                                        <p:attrNameLst>
                                          <p:attrName>r</p:attrName>
                                        </p:attrNameLst>
                                      </p:cBhvr>
                                    </p:animRot>
                                    <p:animRot by="-1500000">
                                      <p:cBhvr>
                                        <p:cTn id="27" dur="125" fill="hold">
                                          <p:stCondLst>
                                            <p:cond delay="125"/>
                                          </p:stCondLst>
                                        </p:cTn>
                                        <p:tgtEl>
                                          <p:spTgt spid="3">
                                            <p:txEl>
                                              <p:pRg st="0" end="0"/>
                                            </p:txEl>
                                          </p:spTgt>
                                        </p:tgtEl>
                                        <p:attrNameLst>
                                          <p:attrName>r</p:attrName>
                                        </p:attrNameLst>
                                      </p:cBhvr>
                                    </p:animRot>
                                    <p:animRot by="-1500000">
                                      <p:cBhvr>
                                        <p:cTn id="28" dur="125" fill="hold">
                                          <p:stCondLst>
                                            <p:cond delay="250"/>
                                          </p:stCondLst>
                                        </p:cTn>
                                        <p:tgtEl>
                                          <p:spTgt spid="3">
                                            <p:txEl>
                                              <p:pRg st="0" end="0"/>
                                            </p:txEl>
                                          </p:spTgt>
                                        </p:tgtEl>
                                        <p:attrNameLst>
                                          <p:attrName>r</p:attrName>
                                        </p:attrNameLst>
                                      </p:cBhvr>
                                    </p:animRot>
                                    <p:animRot by="1500000">
                                      <p:cBhvr>
                                        <p:cTn id="29" dur="125" fill="hold">
                                          <p:stCondLst>
                                            <p:cond delay="375"/>
                                          </p:stCondLst>
                                        </p:cTn>
                                        <p:tgtEl>
                                          <p:spTgt spid="3">
                                            <p:txEl>
                                              <p:pRg st="0" end="0"/>
                                            </p:txEl>
                                          </p:spTgt>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34" presetClass="emph" presetSubtype="0" fill="hold" grpId="1" nodeType="clickEffect">
                                  <p:stCondLst>
                                    <p:cond delay="0"/>
                                  </p:stCondLst>
                                  <p:iterate type="lt">
                                    <p:tmPct val="10000"/>
                                  </p:iterate>
                                  <p:childTnLst>
                                    <p:animMotion origin="layout" path="M 0.0 0.0 L 0.0 -0.07213" pathEditMode="relative" ptsTypes="">
                                      <p:cBhvr>
                                        <p:cTn id="33" dur="250" accel="50000" decel="50000" autoRev="1" fill="hold">
                                          <p:stCondLst>
                                            <p:cond delay="0"/>
                                          </p:stCondLst>
                                        </p:cTn>
                                        <p:tgtEl>
                                          <p:spTgt spid="3">
                                            <p:txEl>
                                              <p:pRg st="1" end="1"/>
                                            </p:txEl>
                                          </p:spTgt>
                                        </p:tgtEl>
                                        <p:attrNameLst>
                                          <p:attrName>ppt_x</p:attrName>
                                          <p:attrName>ppt_y</p:attrName>
                                        </p:attrNameLst>
                                      </p:cBhvr>
                                    </p:animMotion>
                                    <p:animRot by="1500000">
                                      <p:cBhvr>
                                        <p:cTn id="34" dur="125" fill="hold">
                                          <p:stCondLst>
                                            <p:cond delay="0"/>
                                          </p:stCondLst>
                                        </p:cTn>
                                        <p:tgtEl>
                                          <p:spTgt spid="3">
                                            <p:txEl>
                                              <p:pRg st="1" end="1"/>
                                            </p:txEl>
                                          </p:spTgt>
                                        </p:tgtEl>
                                        <p:attrNameLst>
                                          <p:attrName>r</p:attrName>
                                        </p:attrNameLst>
                                      </p:cBhvr>
                                    </p:animRot>
                                    <p:animRot by="-1500000">
                                      <p:cBhvr>
                                        <p:cTn id="35" dur="125" fill="hold">
                                          <p:stCondLst>
                                            <p:cond delay="125"/>
                                          </p:stCondLst>
                                        </p:cTn>
                                        <p:tgtEl>
                                          <p:spTgt spid="3">
                                            <p:txEl>
                                              <p:pRg st="1" end="1"/>
                                            </p:txEl>
                                          </p:spTgt>
                                        </p:tgtEl>
                                        <p:attrNameLst>
                                          <p:attrName>r</p:attrName>
                                        </p:attrNameLst>
                                      </p:cBhvr>
                                    </p:animRot>
                                    <p:animRot by="-1500000">
                                      <p:cBhvr>
                                        <p:cTn id="36" dur="125" fill="hold">
                                          <p:stCondLst>
                                            <p:cond delay="250"/>
                                          </p:stCondLst>
                                        </p:cTn>
                                        <p:tgtEl>
                                          <p:spTgt spid="3">
                                            <p:txEl>
                                              <p:pRg st="1" end="1"/>
                                            </p:txEl>
                                          </p:spTgt>
                                        </p:tgtEl>
                                        <p:attrNameLst>
                                          <p:attrName>r</p:attrName>
                                        </p:attrNameLst>
                                      </p:cBhvr>
                                    </p:animRot>
                                    <p:animRot by="1500000">
                                      <p:cBhvr>
                                        <p:cTn id="37" dur="125" fill="hold">
                                          <p:stCondLst>
                                            <p:cond delay="375"/>
                                          </p:stCondLst>
                                        </p:cTn>
                                        <p:tgtEl>
                                          <p:spTgt spid="3">
                                            <p:txEl>
                                              <p:pRg st="1" end="1"/>
                                            </p:txEl>
                                          </p:spTgt>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14" presetClass="exit" presetSubtype="10" fill="hold" grpId="2" nodeType="clickEffect">
                                  <p:stCondLst>
                                    <p:cond delay="0"/>
                                  </p:stCondLst>
                                  <p:iterate type="lt">
                                    <p:tmPct val="0"/>
                                  </p:iterate>
                                  <p:childTnLst>
                                    <p:animEffect transition="out" filter="randombar(horizontal)">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4" presetClass="exit" presetSubtype="10" fill="hold" grpId="2" nodeType="withEffect">
                                  <p:stCondLst>
                                    <p:cond delay="0"/>
                                  </p:stCondLst>
                                  <p:iterate type="lt">
                                    <p:tmPct val="0"/>
                                  </p:iterate>
                                  <p:childTnLst>
                                    <p:animEffect transition="out" filter="randombar(horizontal)">
                                      <p:cBhvr>
                                        <p:cTn id="44" dur="500"/>
                                        <p:tgtEl>
                                          <p:spTgt spid="3">
                                            <p:txEl>
                                              <p:pRg st="0" end="0"/>
                                            </p:txEl>
                                          </p:spTgt>
                                        </p:tgtEl>
                                      </p:cBhvr>
                                    </p:animEffect>
                                    <p:set>
                                      <p:cBhvr>
                                        <p:cTn id="4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4" presetClass="exit" presetSubtype="10" fill="hold" grpId="2" nodeType="clickEffect">
                                  <p:stCondLst>
                                    <p:cond delay="0"/>
                                  </p:stCondLst>
                                  <p:iterate type="lt">
                                    <p:tmPct val="0"/>
                                  </p:iterate>
                                  <p:childTnLst>
                                    <p:animEffect transition="out" filter="randombar(horizontal)">
                                      <p:cBhvr>
                                        <p:cTn id="49" dur="500"/>
                                        <p:tgtEl>
                                          <p:spTgt spid="3">
                                            <p:txEl>
                                              <p:pRg st="1" end="1"/>
                                            </p:txEl>
                                          </p:spTgt>
                                        </p:tgtEl>
                                      </p:cBhvr>
                                    </p:animEffect>
                                    <p:set>
                                      <p:cBhvr>
                                        <p:cTn id="50"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100 días en el mar</a:t>
            </a:r>
            <a:endParaRPr lang="es-GT" dirty="0"/>
          </a:p>
        </p:txBody>
      </p:sp>
      <p:sp>
        <p:nvSpPr>
          <p:cNvPr id="3" name="Marcador de contenido 2"/>
          <p:cNvSpPr>
            <a:spLocks noGrp="1"/>
          </p:cNvSpPr>
          <p:nvPr>
            <p:ph idx="1"/>
          </p:nvPr>
        </p:nvSpPr>
        <p:spPr/>
        <p:txBody>
          <a:bodyPr>
            <a:normAutofit/>
          </a:bodyPr>
          <a:lstStyle/>
          <a:p>
            <a:r>
              <a:rPr lang="es-ES" b="1" u="sng" dirty="0"/>
              <a:t>Andy Nolverto Valenzuela </a:t>
            </a:r>
            <a:r>
              <a:rPr lang="es-ES" b="1" u="sng" dirty="0" smtClean="0"/>
              <a:t>Ramírez</a:t>
            </a:r>
            <a:r>
              <a:rPr lang="es-ES" dirty="0"/>
              <a:t> </a:t>
            </a:r>
            <a:endParaRPr lang="es-GT" dirty="0"/>
          </a:p>
          <a:p>
            <a:r>
              <a:rPr lang="es-ES" dirty="0"/>
              <a:t>Cien días en el mar: a la mitad de su vida, se lanza un buen día a dar la vuelta al mundo en un crucero remodelado con 750 estudiantes, resulta que yo junto con mi compañero y un jovencito de 12 años habían contratado al señor faul que es un poeta para dar clases en el mar, el programa que lleva a estudiante y universitarios en una travesía ósea nica.</a:t>
            </a:r>
            <a:endParaRPr lang="es-GT" dirty="0"/>
          </a:p>
          <a:p>
            <a:r>
              <a:rPr lang="es-ES" dirty="0"/>
              <a:t>Confieses o que fui a recalientes no quería sacar al jovencito de la escuela (cursaba el primer grado de secundaria) ni tampoco estar aún océano de distancia de mis padres (ambos de más de 80 años) y de mi hija que estudia  la universidad ´pero hace mucho tiempo, que ya no le gusta estudiar. </a:t>
            </a:r>
            <a:endParaRPr lang="es-GT" dirty="0"/>
          </a:p>
          <a:p>
            <a:r>
              <a:rPr lang="es-ES" dirty="0"/>
              <a:t> </a:t>
            </a:r>
            <a:endParaRPr lang="es-GT" dirty="0"/>
          </a:p>
          <a:p>
            <a:endParaRPr lang="es-GT" dirty="0"/>
          </a:p>
        </p:txBody>
      </p:sp>
    </p:spTree>
    <p:extLst>
      <p:ext uri="{BB962C8B-B14F-4D97-AF65-F5344CB8AC3E}">
        <p14:creationId xmlns:p14="http://schemas.microsoft.com/office/powerpoint/2010/main" val="2720092845"/>
      </p:ext>
    </p:extLst>
  </p:cSld>
  <p:clrMapOvr>
    <a:masterClrMapping/>
  </p:clrMapOvr>
  <mc:AlternateContent xmlns:mc="http://schemas.openxmlformats.org/markup-compatibility/2006">
    <mc:Choice xmlns:p14="http://schemas.microsoft.com/office/powerpoint/2010/main" Requires="p14">
      <p:transition spd="slow" p14:dur="4000" advTm="5000">
        <p14:vortex dir="r"/>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iterate type="lt">
                                    <p:tmPct val="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iterate type="lt">
                                    <p:tmPct val="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iterate type="lt">
                                    <p:tmPct val="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1)">
                                      <p:cBhvr>
                                        <p:cTn id="25" dur="20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grpId="1"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2"/>
                                        </p:tgtEl>
                                        <p:attrNameLst>
                                          <p:attrName>ppt_x</p:attrName>
                                          <p:attrName>ppt_y</p:attrName>
                                        </p:attrNameLst>
                                      </p:cBhvr>
                                    </p:animMotion>
                                    <p:animRot by="1500000">
                                      <p:cBhvr>
                                        <p:cTn id="30" dur="125" fill="hold">
                                          <p:stCondLst>
                                            <p:cond delay="0"/>
                                          </p:stCondLst>
                                        </p:cTn>
                                        <p:tgtEl>
                                          <p:spTgt spid="2"/>
                                        </p:tgtEl>
                                        <p:attrNameLst>
                                          <p:attrName>r</p:attrName>
                                        </p:attrNameLst>
                                      </p:cBhvr>
                                    </p:animRot>
                                    <p:animRot by="-1500000">
                                      <p:cBhvr>
                                        <p:cTn id="31" dur="125" fill="hold">
                                          <p:stCondLst>
                                            <p:cond delay="125"/>
                                          </p:stCondLst>
                                        </p:cTn>
                                        <p:tgtEl>
                                          <p:spTgt spid="2"/>
                                        </p:tgtEl>
                                        <p:attrNameLst>
                                          <p:attrName>r</p:attrName>
                                        </p:attrNameLst>
                                      </p:cBhvr>
                                    </p:animRot>
                                    <p:animRot by="-1500000">
                                      <p:cBhvr>
                                        <p:cTn id="32" dur="125" fill="hold">
                                          <p:stCondLst>
                                            <p:cond delay="250"/>
                                          </p:stCondLst>
                                        </p:cTn>
                                        <p:tgtEl>
                                          <p:spTgt spid="2"/>
                                        </p:tgtEl>
                                        <p:attrNameLst>
                                          <p:attrName>r</p:attrName>
                                        </p:attrNameLst>
                                      </p:cBhvr>
                                    </p:animRot>
                                    <p:animRot by="1500000">
                                      <p:cBhvr>
                                        <p:cTn id="33" dur="125" fill="hold">
                                          <p:stCondLst>
                                            <p:cond delay="375"/>
                                          </p:stCondLst>
                                        </p:cTn>
                                        <p:tgtEl>
                                          <p:spTgt spid="2"/>
                                        </p:tgtEl>
                                        <p:attrNameLst>
                                          <p:attrName>r</p:attrName>
                                        </p:attrNameLst>
                                      </p:cBhvr>
                                    </p:animRot>
                                  </p:childTnLst>
                                </p:cTn>
                              </p:par>
                              <p:par>
                                <p:cTn id="34" presetID="34" presetClass="emph" presetSubtype="0" fill="hold" grpId="1" nodeType="withEffect">
                                  <p:stCondLst>
                                    <p:cond delay="0"/>
                                  </p:stCondLst>
                                  <p:iterate type="lt">
                                    <p:tmPct val="10000"/>
                                  </p:iterate>
                                  <p:childTnLst>
                                    <p:animMotion origin="layout" path="M 0.0 0.0 L 0.0 -0.07213" pathEditMode="relative" ptsTypes="">
                                      <p:cBhvr>
                                        <p:cTn id="35" dur="250" accel="50000" decel="50000" autoRev="1" fill="hold">
                                          <p:stCondLst>
                                            <p:cond delay="0"/>
                                          </p:stCondLst>
                                        </p:cTn>
                                        <p:tgtEl>
                                          <p:spTgt spid="3">
                                            <p:txEl>
                                              <p:pRg st="0" end="0"/>
                                            </p:txEl>
                                          </p:spTgt>
                                        </p:tgtEl>
                                        <p:attrNameLst>
                                          <p:attrName>ppt_x</p:attrName>
                                          <p:attrName>ppt_y</p:attrName>
                                        </p:attrNameLst>
                                      </p:cBhvr>
                                    </p:animMotion>
                                    <p:animRot by="1500000">
                                      <p:cBhvr>
                                        <p:cTn id="36" dur="125" fill="hold">
                                          <p:stCondLst>
                                            <p:cond delay="0"/>
                                          </p:stCondLst>
                                        </p:cTn>
                                        <p:tgtEl>
                                          <p:spTgt spid="3">
                                            <p:txEl>
                                              <p:pRg st="0" end="0"/>
                                            </p:txEl>
                                          </p:spTgt>
                                        </p:tgtEl>
                                        <p:attrNameLst>
                                          <p:attrName>r</p:attrName>
                                        </p:attrNameLst>
                                      </p:cBhvr>
                                    </p:animRot>
                                    <p:animRot by="-1500000">
                                      <p:cBhvr>
                                        <p:cTn id="37" dur="125" fill="hold">
                                          <p:stCondLst>
                                            <p:cond delay="125"/>
                                          </p:stCondLst>
                                        </p:cTn>
                                        <p:tgtEl>
                                          <p:spTgt spid="3">
                                            <p:txEl>
                                              <p:pRg st="0" end="0"/>
                                            </p:txEl>
                                          </p:spTgt>
                                        </p:tgtEl>
                                        <p:attrNameLst>
                                          <p:attrName>r</p:attrName>
                                        </p:attrNameLst>
                                      </p:cBhvr>
                                    </p:animRot>
                                    <p:animRot by="-1500000">
                                      <p:cBhvr>
                                        <p:cTn id="38" dur="125" fill="hold">
                                          <p:stCondLst>
                                            <p:cond delay="250"/>
                                          </p:stCondLst>
                                        </p:cTn>
                                        <p:tgtEl>
                                          <p:spTgt spid="3">
                                            <p:txEl>
                                              <p:pRg st="0" end="0"/>
                                            </p:txEl>
                                          </p:spTgt>
                                        </p:tgtEl>
                                        <p:attrNameLst>
                                          <p:attrName>r</p:attrName>
                                        </p:attrNameLst>
                                      </p:cBhvr>
                                    </p:animRot>
                                    <p:animRot by="1500000">
                                      <p:cBhvr>
                                        <p:cTn id="39" dur="125" fill="hold">
                                          <p:stCondLst>
                                            <p:cond delay="375"/>
                                          </p:stCondLst>
                                        </p:cTn>
                                        <p:tgtEl>
                                          <p:spTgt spid="3">
                                            <p:txEl>
                                              <p:pRg st="0" end="0"/>
                                            </p:txEl>
                                          </p:spTgt>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34" presetClass="emph" presetSubtype="0" fill="hold" grpId="1" nodeType="clickEffect">
                                  <p:stCondLst>
                                    <p:cond delay="0"/>
                                  </p:stCondLst>
                                  <p:iterate type="lt">
                                    <p:tmPct val="10000"/>
                                  </p:iterate>
                                  <p:childTnLst>
                                    <p:animMotion origin="layout" path="M 0.0 0.0 L 0.0 -0.07213" pathEditMode="relative" ptsTypes="">
                                      <p:cBhvr>
                                        <p:cTn id="43" dur="250" accel="50000" decel="50000" autoRev="1" fill="hold">
                                          <p:stCondLst>
                                            <p:cond delay="0"/>
                                          </p:stCondLst>
                                        </p:cTn>
                                        <p:tgtEl>
                                          <p:spTgt spid="3">
                                            <p:txEl>
                                              <p:pRg st="1" end="1"/>
                                            </p:txEl>
                                          </p:spTgt>
                                        </p:tgtEl>
                                        <p:attrNameLst>
                                          <p:attrName>ppt_x</p:attrName>
                                          <p:attrName>ppt_y</p:attrName>
                                        </p:attrNameLst>
                                      </p:cBhvr>
                                    </p:animMotion>
                                    <p:animRot by="1500000">
                                      <p:cBhvr>
                                        <p:cTn id="44" dur="125" fill="hold">
                                          <p:stCondLst>
                                            <p:cond delay="0"/>
                                          </p:stCondLst>
                                        </p:cTn>
                                        <p:tgtEl>
                                          <p:spTgt spid="3">
                                            <p:txEl>
                                              <p:pRg st="1" end="1"/>
                                            </p:txEl>
                                          </p:spTgt>
                                        </p:tgtEl>
                                        <p:attrNameLst>
                                          <p:attrName>r</p:attrName>
                                        </p:attrNameLst>
                                      </p:cBhvr>
                                    </p:animRot>
                                    <p:animRot by="-1500000">
                                      <p:cBhvr>
                                        <p:cTn id="45" dur="125" fill="hold">
                                          <p:stCondLst>
                                            <p:cond delay="125"/>
                                          </p:stCondLst>
                                        </p:cTn>
                                        <p:tgtEl>
                                          <p:spTgt spid="3">
                                            <p:txEl>
                                              <p:pRg st="1" end="1"/>
                                            </p:txEl>
                                          </p:spTgt>
                                        </p:tgtEl>
                                        <p:attrNameLst>
                                          <p:attrName>r</p:attrName>
                                        </p:attrNameLst>
                                      </p:cBhvr>
                                    </p:animRot>
                                    <p:animRot by="-1500000">
                                      <p:cBhvr>
                                        <p:cTn id="46" dur="125" fill="hold">
                                          <p:stCondLst>
                                            <p:cond delay="250"/>
                                          </p:stCondLst>
                                        </p:cTn>
                                        <p:tgtEl>
                                          <p:spTgt spid="3">
                                            <p:txEl>
                                              <p:pRg st="1" end="1"/>
                                            </p:txEl>
                                          </p:spTgt>
                                        </p:tgtEl>
                                        <p:attrNameLst>
                                          <p:attrName>r</p:attrName>
                                        </p:attrNameLst>
                                      </p:cBhvr>
                                    </p:animRot>
                                    <p:animRot by="1500000">
                                      <p:cBhvr>
                                        <p:cTn id="47" dur="125" fill="hold">
                                          <p:stCondLst>
                                            <p:cond delay="375"/>
                                          </p:stCondLst>
                                        </p:cTn>
                                        <p:tgtEl>
                                          <p:spTgt spid="3">
                                            <p:txEl>
                                              <p:pRg st="1" end="1"/>
                                            </p:txEl>
                                          </p:spTgt>
                                        </p:tgtEl>
                                        <p:attrNameLst>
                                          <p:attrName>r</p:attrName>
                                        </p:attrNameLst>
                                      </p:cBhvr>
                                    </p:animRot>
                                  </p:childTnLst>
                                </p:cTn>
                              </p:par>
                            </p:childTnLst>
                          </p:cTn>
                        </p:par>
                      </p:childTnLst>
                    </p:cTn>
                  </p:par>
                  <p:par>
                    <p:cTn id="48" fill="hold">
                      <p:stCondLst>
                        <p:cond delay="indefinite"/>
                      </p:stCondLst>
                      <p:childTnLst>
                        <p:par>
                          <p:cTn id="49" fill="hold">
                            <p:stCondLst>
                              <p:cond delay="0"/>
                            </p:stCondLst>
                            <p:childTnLst>
                              <p:par>
                                <p:cTn id="50" presetID="34" presetClass="emph" presetSubtype="0" fill="hold" grpId="1" nodeType="clickEffect">
                                  <p:stCondLst>
                                    <p:cond delay="0"/>
                                  </p:stCondLst>
                                  <p:iterate type="lt">
                                    <p:tmPct val="10000"/>
                                  </p:iterate>
                                  <p:childTnLst>
                                    <p:animMotion origin="layout" path="M 0.0 0.0 L 0.0 -0.07213" pathEditMode="relative" ptsTypes="">
                                      <p:cBhvr>
                                        <p:cTn id="51" dur="250" accel="50000" decel="50000" autoRev="1" fill="hold">
                                          <p:stCondLst>
                                            <p:cond delay="0"/>
                                          </p:stCondLst>
                                        </p:cTn>
                                        <p:tgtEl>
                                          <p:spTgt spid="3">
                                            <p:txEl>
                                              <p:pRg st="2" end="2"/>
                                            </p:txEl>
                                          </p:spTgt>
                                        </p:tgtEl>
                                        <p:attrNameLst>
                                          <p:attrName>ppt_x</p:attrName>
                                          <p:attrName>ppt_y</p:attrName>
                                        </p:attrNameLst>
                                      </p:cBhvr>
                                    </p:animMotion>
                                    <p:animRot by="1500000">
                                      <p:cBhvr>
                                        <p:cTn id="52" dur="125" fill="hold">
                                          <p:stCondLst>
                                            <p:cond delay="0"/>
                                          </p:stCondLst>
                                        </p:cTn>
                                        <p:tgtEl>
                                          <p:spTgt spid="3">
                                            <p:txEl>
                                              <p:pRg st="2" end="2"/>
                                            </p:txEl>
                                          </p:spTgt>
                                        </p:tgtEl>
                                        <p:attrNameLst>
                                          <p:attrName>r</p:attrName>
                                        </p:attrNameLst>
                                      </p:cBhvr>
                                    </p:animRot>
                                    <p:animRot by="-1500000">
                                      <p:cBhvr>
                                        <p:cTn id="53" dur="125" fill="hold">
                                          <p:stCondLst>
                                            <p:cond delay="125"/>
                                          </p:stCondLst>
                                        </p:cTn>
                                        <p:tgtEl>
                                          <p:spTgt spid="3">
                                            <p:txEl>
                                              <p:pRg st="2" end="2"/>
                                            </p:txEl>
                                          </p:spTgt>
                                        </p:tgtEl>
                                        <p:attrNameLst>
                                          <p:attrName>r</p:attrName>
                                        </p:attrNameLst>
                                      </p:cBhvr>
                                    </p:animRot>
                                    <p:animRot by="-1500000">
                                      <p:cBhvr>
                                        <p:cTn id="54" dur="125" fill="hold">
                                          <p:stCondLst>
                                            <p:cond delay="250"/>
                                          </p:stCondLst>
                                        </p:cTn>
                                        <p:tgtEl>
                                          <p:spTgt spid="3">
                                            <p:txEl>
                                              <p:pRg st="2" end="2"/>
                                            </p:txEl>
                                          </p:spTgt>
                                        </p:tgtEl>
                                        <p:attrNameLst>
                                          <p:attrName>r</p:attrName>
                                        </p:attrNameLst>
                                      </p:cBhvr>
                                    </p:animRot>
                                    <p:animRot by="1500000">
                                      <p:cBhvr>
                                        <p:cTn id="55" dur="125" fill="hold">
                                          <p:stCondLst>
                                            <p:cond delay="375"/>
                                          </p:stCondLst>
                                        </p:cTn>
                                        <p:tgtEl>
                                          <p:spTgt spid="3">
                                            <p:txEl>
                                              <p:pRg st="2" end="2"/>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34" presetClass="emph" presetSubtype="0" fill="hold" grpId="1" nodeType="clickEffect">
                                  <p:stCondLst>
                                    <p:cond delay="0"/>
                                  </p:stCondLst>
                                  <p:iterate type="lt">
                                    <p:tmPct val="10000"/>
                                  </p:iterate>
                                  <p:childTnLst>
                                    <p:animMotion origin="layout" path="M 0.0 0.0 L 0.0 -0.07213" pathEditMode="relative" ptsTypes="">
                                      <p:cBhvr>
                                        <p:cTn id="59" dur="250" accel="50000" decel="50000" autoRev="1" fill="hold">
                                          <p:stCondLst>
                                            <p:cond delay="0"/>
                                          </p:stCondLst>
                                        </p:cTn>
                                        <p:tgtEl>
                                          <p:spTgt spid="3">
                                            <p:txEl>
                                              <p:pRg st="3" end="3"/>
                                            </p:txEl>
                                          </p:spTgt>
                                        </p:tgtEl>
                                        <p:attrNameLst>
                                          <p:attrName>ppt_x</p:attrName>
                                          <p:attrName>ppt_y</p:attrName>
                                        </p:attrNameLst>
                                      </p:cBhvr>
                                    </p:animMotion>
                                    <p:animRot by="1500000">
                                      <p:cBhvr>
                                        <p:cTn id="60" dur="125" fill="hold">
                                          <p:stCondLst>
                                            <p:cond delay="0"/>
                                          </p:stCondLst>
                                        </p:cTn>
                                        <p:tgtEl>
                                          <p:spTgt spid="3">
                                            <p:txEl>
                                              <p:pRg st="3" end="3"/>
                                            </p:txEl>
                                          </p:spTgt>
                                        </p:tgtEl>
                                        <p:attrNameLst>
                                          <p:attrName>r</p:attrName>
                                        </p:attrNameLst>
                                      </p:cBhvr>
                                    </p:animRot>
                                    <p:animRot by="-1500000">
                                      <p:cBhvr>
                                        <p:cTn id="61" dur="125" fill="hold">
                                          <p:stCondLst>
                                            <p:cond delay="125"/>
                                          </p:stCondLst>
                                        </p:cTn>
                                        <p:tgtEl>
                                          <p:spTgt spid="3">
                                            <p:txEl>
                                              <p:pRg st="3" end="3"/>
                                            </p:txEl>
                                          </p:spTgt>
                                        </p:tgtEl>
                                        <p:attrNameLst>
                                          <p:attrName>r</p:attrName>
                                        </p:attrNameLst>
                                      </p:cBhvr>
                                    </p:animRot>
                                    <p:animRot by="-1500000">
                                      <p:cBhvr>
                                        <p:cTn id="62" dur="125" fill="hold">
                                          <p:stCondLst>
                                            <p:cond delay="250"/>
                                          </p:stCondLst>
                                        </p:cTn>
                                        <p:tgtEl>
                                          <p:spTgt spid="3">
                                            <p:txEl>
                                              <p:pRg st="3" end="3"/>
                                            </p:txEl>
                                          </p:spTgt>
                                        </p:tgtEl>
                                        <p:attrNameLst>
                                          <p:attrName>r</p:attrName>
                                        </p:attrNameLst>
                                      </p:cBhvr>
                                    </p:animRot>
                                    <p:animRot by="1500000">
                                      <p:cBhvr>
                                        <p:cTn id="63" dur="125" fill="hold">
                                          <p:stCondLst>
                                            <p:cond delay="375"/>
                                          </p:stCondLst>
                                        </p:cTn>
                                        <p:tgtEl>
                                          <p:spTgt spid="3">
                                            <p:txEl>
                                              <p:pRg st="3" end="3"/>
                                            </p:txEl>
                                          </p:spTgt>
                                        </p:tgtEl>
                                        <p:attrNameLst>
                                          <p:attrName>r</p:attrName>
                                        </p:attrNameLst>
                                      </p:cBhvr>
                                    </p:animRot>
                                  </p:childTnLst>
                                </p:cTn>
                              </p:par>
                            </p:childTnLst>
                          </p:cTn>
                        </p:par>
                      </p:childTnLst>
                    </p:cTn>
                  </p:par>
                  <p:par>
                    <p:cTn id="64" fill="hold">
                      <p:stCondLst>
                        <p:cond delay="indefinite"/>
                      </p:stCondLst>
                      <p:childTnLst>
                        <p:par>
                          <p:cTn id="65" fill="hold">
                            <p:stCondLst>
                              <p:cond delay="0"/>
                            </p:stCondLst>
                            <p:childTnLst>
                              <p:par>
                                <p:cTn id="66" presetID="14" presetClass="exit" presetSubtype="10" fill="hold" grpId="2" nodeType="clickEffect">
                                  <p:stCondLst>
                                    <p:cond delay="0"/>
                                  </p:stCondLst>
                                  <p:iterate type="lt">
                                    <p:tmPct val="0"/>
                                  </p:iterate>
                                  <p:childTnLst>
                                    <p:animEffect transition="out" filter="randombar(horizontal)">
                                      <p:cBhvr>
                                        <p:cTn id="67" dur="500"/>
                                        <p:tgtEl>
                                          <p:spTgt spid="2"/>
                                        </p:tgtEl>
                                      </p:cBhvr>
                                    </p:animEffect>
                                    <p:set>
                                      <p:cBhvr>
                                        <p:cTn id="68" dur="1" fill="hold">
                                          <p:stCondLst>
                                            <p:cond delay="499"/>
                                          </p:stCondLst>
                                        </p:cTn>
                                        <p:tgtEl>
                                          <p:spTgt spid="2"/>
                                        </p:tgtEl>
                                        <p:attrNameLst>
                                          <p:attrName>style.visibility</p:attrName>
                                        </p:attrNameLst>
                                      </p:cBhvr>
                                      <p:to>
                                        <p:strVal val="hidden"/>
                                      </p:to>
                                    </p:set>
                                  </p:childTnLst>
                                </p:cTn>
                              </p:par>
                              <p:par>
                                <p:cTn id="69" presetID="14" presetClass="exit" presetSubtype="10" fill="hold" grpId="2" nodeType="withEffect">
                                  <p:stCondLst>
                                    <p:cond delay="0"/>
                                  </p:stCondLst>
                                  <p:iterate type="lt">
                                    <p:tmPct val="0"/>
                                  </p:iterate>
                                  <p:childTnLst>
                                    <p:animEffect transition="out" filter="randombar(horizontal)">
                                      <p:cBhvr>
                                        <p:cTn id="70" dur="500"/>
                                        <p:tgtEl>
                                          <p:spTgt spid="3">
                                            <p:txEl>
                                              <p:pRg st="0" end="0"/>
                                            </p:txEl>
                                          </p:spTgt>
                                        </p:tgtEl>
                                      </p:cBhvr>
                                    </p:animEffect>
                                    <p:set>
                                      <p:cBhvr>
                                        <p:cTn id="7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4" presetClass="exit" presetSubtype="10" fill="hold" grpId="2" nodeType="clickEffect">
                                  <p:stCondLst>
                                    <p:cond delay="0"/>
                                  </p:stCondLst>
                                  <p:iterate type="lt">
                                    <p:tmPct val="0"/>
                                  </p:iterate>
                                  <p:childTnLst>
                                    <p:animEffect transition="out" filter="randombar(horizontal)">
                                      <p:cBhvr>
                                        <p:cTn id="75" dur="500"/>
                                        <p:tgtEl>
                                          <p:spTgt spid="3">
                                            <p:txEl>
                                              <p:pRg st="1" end="1"/>
                                            </p:txEl>
                                          </p:spTgt>
                                        </p:tgtEl>
                                      </p:cBhvr>
                                    </p:animEffect>
                                    <p:set>
                                      <p:cBhvr>
                                        <p:cTn id="76"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4" presetClass="exit" presetSubtype="10" fill="hold" grpId="2" nodeType="clickEffect">
                                  <p:stCondLst>
                                    <p:cond delay="0"/>
                                  </p:stCondLst>
                                  <p:iterate type="lt">
                                    <p:tmPct val="0"/>
                                  </p:iterate>
                                  <p:childTnLst>
                                    <p:animEffect transition="out" filter="randombar(horizontal)">
                                      <p:cBhvr>
                                        <p:cTn id="80" dur="500"/>
                                        <p:tgtEl>
                                          <p:spTgt spid="3">
                                            <p:txEl>
                                              <p:pRg st="2" end="2"/>
                                            </p:txEl>
                                          </p:spTgt>
                                        </p:tgtEl>
                                      </p:cBhvr>
                                    </p:animEffect>
                                    <p:set>
                                      <p:cBhvr>
                                        <p:cTn id="81"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4" presetClass="exit" presetSubtype="10" fill="hold" grpId="2" nodeType="clickEffect">
                                  <p:stCondLst>
                                    <p:cond delay="0"/>
                                  </p:stCondLst>
                                  <p:iterate type="lt">
                                    <p:tmPct val="0"/>
                                  </p:iterate>
                                  <p:childTnLst>
                                    <p:animEffect transition="out" filter="randombar(horizontal)">
                                      <p:cBhvr>
                                        <p:cTn id="85" dur="500"/>
                                        <p:tgtEl>
                                          <p:spTgt spid="3">
                                            <p:txEl>
                                              <p:pRg st="3" end="3"/>
                                            </p:txEl>
                                          </p:spTgt>
                                        </p:tgtEl>
                                      </p:cBhvr>
                                    </p:animEffect>
                                    <p:set>
                                      <p:cBhvr>
                                        <p:cTn id="86"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manta de invisibilidad</a:t>
            </a:r>
            <a:endParaRPr lang="es-GT" dirty="0"/>
          </a:p>
        </p:txBody>
      </p:sp>
      <p:sp>
        <p:nvSpPr>
          <p:cNvPr id="3" name="Marcador de contenido 2"/>
          <p:cNvSpPr>
            <a:spLocks noGrp="1"/>
          </p:cNvSpPr>
          <p:nvPr>
            <p:ph idx="1"/>
          </p:nvPr>
        </p:nvSpPr>
        <p:spPr/>
        <p:txBody>
          <a:bodyPr/>
          <a:lstStyle/>
          <a:p>
            <a:r>
              <a:rPr lang="es-ES" dirty="0" smtClean="0"/>
              <a:t>Piel de dragón </a:t>
            </a:r>
          </a:p>
          <a:p>
            <a:r>
              <a:rPr lang="es-ES" dirty="0" smtClean="0"/>
              <a:t>Polvo de invisibilidad</a:t>
            </a:r>
          </a:p>
          <a:p>
            <a:r>
              <a:rPr lang="es-ES" dirty="0" smtClean="0"/>
              <a:t>Hilo de cristal</a:t>
            </a:r>
          </a:p>
          <a:p>
            <a:r>
              <a:rPr lang="es-ES" dirty="0" smtClean="0"/>
              <a:t>Ojo de buja</a:t>
            </a:r>
          </a:p>
          <a:p>
            <a:r>
              <a:rPr lang="es-ES" dirty="0" smtClean="0"/>
              <a:t>Pluma de pato</a:t>
            </a:r>
            <a:endParaRPr lang="es-GT" dirty="0"/>
          </a:p>
        </p:txBody>
      </p:sp>
    </p:spTree>
    <p:extLst>
      <p:ext uri="{BB962C8B-B14F-4D97-AF65-F5344CB8AC3E}">
        <p14:creationId xmlns:p14="http://schemas.microsoft.com/office/powerpoint/2010/main" val="1660532591"/>
      </p:ext>
    </p:extLst>
  </p:cSld>
  <p:clrMapOvr>
    <a:masterClrMapping/>
  </p:clrMapOvr>
  <mc:AlternateContent xmlns:mc="http://schemas.openxmlformats.org/markup-compatibility/2006">
    <mc:Choice xmlns:p14="http://schemas.microsoft.com/office/powerpoint/2010/main" Requires="p14">
      <p:transition spd="slow" p14:dur="1250" advTm="4000">
        <p14:switch dir="r"/>
      </p:transition>
    </mc:Choice>
    <mc:Fallback>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iterate type="lt">
                                    <p:tmPct val="0"/>
                                  </p:iterate>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80">
                                          <p:stCondLst>
                                            <p:cond delay="0"/>
                                          </p:stCondLst>
                                        </p:cTn>
                                        <p:tgtEl>
                                          <p:spTgt spid="3">
                                            <p:txEl>
                                              <p:pRg st="0" end="0"/>
                                            </p:txEl>
                                          </p:spTgt>
                                        </p:tgtEl>
                                      </p:cBhvr>
                                    </p:animEffect>
                                    <p:anim calcmode="lin" valueType="num">
                                      <p:cBhvr>
                                        <p:cTn id="2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0" end="0"/>
                                            </p:txEl>
                                          </p:spTgt>
                                        </p:tgtEl>
                                      </p:cBhvr>
                                      <p:to x="100000" y="60000"/>
                                    </p:animScale>
                                    <p:animScale>
                                      <p:cBhvr>
                                        <p:cTn id="30" dur="166" decel="50000">
                                          <p:stCondLst>
                                            <p:cond delay="676"/>
                                          </p:stCondLst>
                                        </p:cTn>
                                        <p:tgtEl>
                                          <p:spTgt spid="3">
                                            <p:txEl>
                                              <p:pRg st="0" end="0"/>
                                            </p:txEl>
                                          </p:spTgt>
                                        </p:tgtEl>
                                      </p:cBhvr>
                                      <p:to x="100000" y="100000"/>
                                    </p:animScale>
                                    <p:animScale>
                                      <p:cBhvr>
                                        <p:cTn id="31" dur="26">
                                          <p:stCondLst>
                                            <p:cond delay="1312"/>
                                          </p:stCondLst>
                                        </p:cTn>
                                        <p:tgtEl>
                                          <p:spTgt spid="3">
                                            <p:txEl>
                                              <p:pRg st="0" end="0"/>
                                            </p:txEl>
                                          </p:spTgt>
                                        </p:tgtEl>
                                      </p:cBhvr>
                                      <p:to x="100000" y="80000"/>
                                    </p:animScale>
                                    <p:animScale>
                                      <p:cBhvr>
                                        <p:cTn id="32" dur="166" decel="50000">
                                          <p:stCondLst>
                                            <p:cond delay="1338"/>
                                          </p:stCondLst>
                                        </p:cTn>
                                        <p:tgtEl>
                                          <p:spTgt spid="3">
                                            <p:txEl>
                                              <p:pRg st="0" end="0"/>
                                            </p:txEl>
                                          </p:spTgt>
                                        </p:tgtEl>
                                      </p:cBhvr>
                                      <p:to x="100000" y="100000"/>
                                    </p:animScale>
                                    <p:animScale>
                                      <p:cBhvr>
                                        <p:cTn id="33" dur="26">
                                          <p:stCondLst>
                                            <p:cond delay="1642"/>
                                          </p:stCondLst>
                                        </p:cTn>
                                        <p:tgtEl>
                                          <p:spTgt spid="3">
                                            <p:txEl>
                                              <p:pRg st="0" end="0"/>
                                            </p:txEl>
                                          </p:spTgt>
                                        </p:tgtEl>
                                      </p:cBhvr>
                                      <p:to x="100000" y="90000"/>
                                    </p:animScale>
                                    <p:animScale>
                                      <p:cBhvr>
                                        <p:cTn id="34" dur="166" decel="50000">
                                          <p:stCondLst>
                                            <p:cond delay="1668"/>
                                          </p:stCondLst>
                                        </p:cTn>
                                        <p:tgtEl>
                                          <p:spTgt spid="3">
                                            <p:txEl>
                                              <p:pRg st="0" end="0"/>
                                            </p:txEl>
                                          </p:spTgt>
                                        </p:tgtEl>
                                      </p:cBhvr>
                                      <p:to x="100000" y="100000"/>
                                    </p:animScale>
                                    <p:animScale>
                                      <p:cBhvr>
                                        <p:cTn id="35" dur="26">
                                          <p:stCondLst>
                                            <p:cond delay="1808"/>
                                          </p:stCondLst>
                                        </p:cTn>
                                        <p:tgtEl>
                                          <p:spTgt spid="3">
                                            <p:txEl>
                                              <p:pRg st="0" end="0"/>
                                            </p:txEl>
                                          </p:spTgt>
                                        </p:tgtEl>
                                      </p:cBhvr>
                                      <p:to x="100000" y="95000"/>
                                    </p:animScale>
                                    <p:animScale>
                                      <p:cBhvr>
                                        <p:cTn id="36" dur="166" decel="50000">
                                          <p:stCondLst>
                                            <p:cond delay="1834"/>
                                          </p:stCondLst>
                                        </p:cTn>
                                        <p:tgtEl>
                                          <p:spTgt spid="3">
                                            <p:txEl>
                                              <p:pRg st="0" end="0"/>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iterate type="lt">
                                    <p:tmPct val="0"/>
                                  </p:iterate>
                                  <p:childTnLst>
                                    <p:set>
                                      <p:cBhvr>
                                        <p:cTn id="40" dur="1" fill="hold">
                                          <p:stCondLst>
                                            <p:cond delay="0"/>
                                          </p:stCondLst>
                                        </p:cTn>
                                        <p:tgtEl>
                                          <p:spTgt spid="3">
                                            <p:txEl>
                                              <p:pRg st="1" end="1"/>
                                            </p:txEl>
                                          </p:spTgt>
                                        </p:tgtEl>
                                        <p:attrNameLst>
                                          <p:attrName>style.visibility</p:attrName>
                                        </p:attrNameLst>
                                      </p:cBhvr>
                                      <p:to>
                                        <p:strVal val="visible"/>
                                      </p:to>
                                    </p:set>
                                    <p:animEffect transition="in" filter="wipe(down)">
                                      <p:cBhvr>
                                        <p:cTn id="41" dur="580">
                                          <p:stCondLst>
                                            <p:cond delay="0"/>
                                          </p:stCondLst>
                                        </p:cTn>
                                        <p:tgtEl>
                                          <p:spTgt spid="3">
                                            <p:txEl>
                                              <p:pRg st="1" end="1"/>
                                            </p:txEl>
                                          </p:spTgt>
                                        </p:tgtEl>
                                      </p:cBhvr>
                                    </p:animEffect>
                                    <p:anim calcmode="lin" valueType="num">
                                      <p:cBhvr>
                                        <p:cTn id="4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1" end="1"/>
                                            </p:txEl>
                                          </p:spTgt>
                                        </p:tgtEl>
                                      </p:cBhvr>
                                      <p:to x="100000" y="60000"/>
                                    </p:animScale>
                                    <p:animScale>
                                      <p:cBhvr>
                                        <p:cTn id="48" dur="166" decel="50000">
                                          <p:stCondLst>
                                            <p:cond delay="676"/>
                                          </p:stCondLst>
                                        </p:cTn>
                                        <p:tgtEl>
                                          <p:spTgt spid="3">
                                            <p:txEl>
                                              <p:pRg st="1" end="1"/>
                                            </p:txEl>
                                          </p:spTgt>
                                        </p:tgtEl>
                                      </p:cBhvr>
                                      <p:to x="100000" y="100000"/>
                                    </p:animScale>
                                    <p:animScale>
                                      <p:cBhvr>
                                        <p:cTn id="49" dur="26">
                                          <p:stCondLst>
                                            <p:cond delay="1312"/>
                                          </p:stCondLst>
                                        </p:cTn>
                                        <p:tgtEl>
                                          <p:spTgt spid="3">
                                            <p:txEl>
                                              <p:pRg st="1" end="1"/>
                                            </p:txEl>
                                          </p:spTgt>
                                        </p:tgtEl>
                                      </p:cBhvr>
                                      <p:to x="100000" y="80000"/>
                                    </p:animScale>
                                    <p:animScale>
                                      <p:cBhvr>
                                        <p:cTn id="50" dur="166" decel="50000">
                                          <p:stCondLst>
                                            <p:cond delay="1338"/>
                                          </p:stCondLst>
                                        </p:cTn>
                                        <p:tgtEl>
                                          <p:spTgt spid="3">
                                            <p:txEl>
                                              <p:pRg st="1" end="1"/>
                                            </p:txEl>
                                          </p:spTgt>
                                        </p:tgtEl>
                                      </p:cBhvr>
                                      <p:to x="100000" y="100000"/>
                                    </p:animScale>
                                    <p:animScale>
                                      <p:cBhvr>
                                        <p:cTn id="51" dur="26">
                                          <p:stCondLst>
                                            <p:cond delay="1642"/>
                                          </p:stCondLst>
                                        </p:cTn>
                                        <p:tgtEl>
                                          <p:spTgt spid="3">
                                            <p:txEl>
                                              <p:pRg st="1" end="1"/>
                                            </p:txEl>
                                          </p:spTgt>
                                        </p:tgtEl>
                                      </p:cBhvr>
                                      <p:to x="100000" y="90000"/>
                                    </p:animScale>
                                    <p:animScale>
                                      <p:cBhvr>
                                        <p:cTn id="52" dur="166" decel="50000">
                                          <p:stCondLst>
                                            <p:cond delay="1668"/>
                                          </p:stCondLst>
                                        </p:cTn>
                                        <p:tgtEl>
                                          <p:spTgt spid="3">
                                            <p:txEl>
                                              <p:pRg st="1" end="1"/>
                                            </p:txEl>
                                          </p:spTgt>
                                        </p:tgtEl>
                                      </p:cBhvr>
                                      <p:to x="100000" y="100000"/>
                                    </p:animScale>
                                    <p:animScale>
                                      <p:cBhvr>
                                        <p:cTn id="53" dur="26">
                                          <p:stCondLst>
                                            <p:cond delay="1808"/>
                                          </p:stCondLst>
                                        </p:cTn>
                                        <p:tgtEl>
                                          <p:spTgt spid="3">
                                            <p:txEl>
                                              <p:pRg st="1" end="1"/>
                                            </p:txEl>
                                          </p:spTgt>
                                        </p:tgtEl>
                                      </p:cBhvr>
                                      <p:to x="100000" y="95000"/>
                                    </p:animScale>
                                    <p:animScale>
                                      <p:cBhvr>
                                        <p:cTn id="54" dur="166" decel="50000">
                                          <p:stCondLst>
                                            <p:cond delay="1834"/>
                                          </p:stCondLst>
                                        </p:cTn>
                                        <p:tgtEl>
                                          <p:spTgt spid="3">
                                            <p:txEl>
                                              <p:pRg st="1" end="1"/>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iterate type="lt">
                                    <p:tmPct val="0"/>
                                  </p:iterate>
                                  <p:childTnLst>
                                    <p:set>
                                      <p:cBhvr>
                                        <p:cTn id="58" dur="1" fill="hold">
                                          <p:stCondLst>
                                            <p:cond delay="0"/>
                                          </p:stCondLst>
                                        </p:cTn>
                                        <p:tgtEl>
                                          <p:spTgt spid="3">
                                            <p:txEl>
                                              <p:pRg st="2" end="2"/>
                                            </p:txEl>
                                          </p:spTgt>
                                        </p:tgtEl>
                                        <p:attrNameLst>
                                          <p:attrName>style.visibility</p:attrName>
                                        </p:attrNameLst>
                                      </p:cBhvr>
                                      <p:to>
                                        <p:strVal val="visible"/>
                                      </p:to>
                                    </p:set>
                                    <p:animEffect transition="in" filter="wipe(down)">
                                      <p:cBhvr>
                                        <p:cTn id="59" dur="580">
                                          <p:stCondLst>
                                            <p:cond delay="0"/>
                                          </p:stCondLst>
                                        </p:cTn>
                                        <p:tgtEl>
                                          <p:spTgt spid="3">
                                            <p:txEl>
                                              <p:pRg st="2" end="2"/>
                                            </p:txEl>
                                          </p:spTgt>
                                        </p:tgtEl>
                                      </p:cBhvr>
                                    </p:animEffect>
                                    <p:anim calcmode="lin" valueType="num">
                                      <p:cBhvr>
                                        <p:cTn id="6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3">
                                            <p:txEl>
                                              <p:pRg st="2" end="2"/>
                                            </p:txEl>
                                          </p:spTgt>
                                        </p:tgtEl>
                                      </p:cBhvr>
                                      <p:to x="100000" y="60000"/>
                                    </p:animScale>
                                    <p:animScale>
                                      <p:cBhvr>
                                        <p:cTn id="66" dur="166" decel="50000">
                                          <p:stCondLst>
                                            <p:cond delay="676"/>
                                          </p:stCondLst>
                                        </p:cTn>
                                        <p:tgtEl>
                                          <p:spTgt spid="3">
                                            <p:txEl>
                                              <p:pRg st="2" end="2"/>
                                            </p:txEl>
                                          </p:spTgt>
                                        </p:tgtEl>
                                      </p:cBhvr>
                                      <p:to x="100000" y="100000"/>
                                    </p:animScale>
                                    <p:animScale>
                                      <p:cBhvr>
                                        <p:cTn id="67" dur="26">
                                          <p:stCondLst>
                                            <p:cond delay="1312"/>
                                          </p:stCondLst>
                                        </p:cTn>
                                        <p:tgtEl>
                                          <p:spTgt spid="3">
                                            <p:txEl>
                                              <p:pRg st="2" end="2"/>
                                            </p:txEl>
                                          </p:spTgt>
                                        </p:tgtEl>
                                      </p:cBhvr>
                                      <p:to x="100000" y="80000"/>
                                    </p:animScale>
                                    <p:animScale>
                                      <p:cBhvr>
                                        <p:cTn id="68" dur="166" decel="50000">
                                          <p:stCondLst>
                                            <p:cond delay="1338"/>
                                          </p:stCondLst>
                                        </p:cTn>
                                        <p:tgtEl>
                                          <p:spTgt spid="3">
                                            <p:txEl>
                                              <p:pRg st="2" end="2"/>
                                            </p:txEl>
                                          </p:spTgt>
                                        </p:tgtEl>
                                      </p:cBhvr>
                                      <p:to x="100000" y="100000"/>
                                    </p:animScale>
                                    <p:animScale>
                                      <p:cBhvr>
                                        <p:cTn id="69" dur="26">
                                          <p:stCondLst>
                                            <p:cond delay="1642"/>
                                          </p:stCondLst>
                                        </p:cTn>
                                        <p:tgtEl>
                                          <p:spTgt spid="3">
                                            <p:txEl>
                                              <p:pRg st="2" end="2"/>
                                            </p:txEl>
                                          </p:spTgt>
                                        </p:tgtEl>
                                      </p:cBhvr>
                                      <p:to x="100000" y="90000"/>
                                    </p:animScale>
                                    <p:animScale>
                                      <p:cBhvr>
                                        <p:cTn id="70" dur="166" decel="50000">
                                          <p:stCondLst>
                                            <p:cond delay="1668"/>
                                          </p:stCondLst>
                                        </p:cTn>
                                        <p:tgtEl>
                                          <p:spTgt spid="3">
                                            <p:txEl>
                                              <p:pRg st="2" end="2"/>
                                            </p:txEl>
                                          </p:spTgt>
                                        </p:tgtEl>
                                      </p:cBhvr>
                                      <p:to x="100000" y="100000"/>
                                    </p:animScale>
                                    <p:animScale>
                                      <p:cBhvr>
                                        <p:cTn id="71" dur="26">
                                          <p:stCondLst>
                                            <p:cond delay="1808"/>
                                          </p:stCondLst>
                                        </p:cTn>
                                        <p:tgtEl>
                                          <p:spTgt spid="3">
                                            <p:txEl>
                                              <p:pRg st="2" end="2"/>
                                            </p:txEl>
                                          </p:spTgt>
                                        </p:tgtEl>
                                      </p:cBhvr>
                                      <p:to x="100000" y="95000"/>
                                    </p:animScale>
                                    <p:animScale>
                                      <p:cBhvr>
                                        <p:cTn id="72" dur="166" decel="50000">
                                          <p:stCondLst>
                                            <p:cond delay="1834"/>
                                          </p:stCondLst>
                                        </p:cTn>
                                        <p:tgtEl>
                                          <p:spTgt spid="3">
                                            <p:txEl>
                                              <p:pRg st="2" end="2"/>
                                            </p:txEl>
                                          </p:spTgt>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iterate type="lt">
                                    <p:tmPct val="0"/>
                                  </p:iterate>
                                  <p:childTnLst>
                                    <p:set>
                                      <p:cBhvr>
                                        <p:cTn id="76" dur="1" fill="hold">
                                          <p:stCondLst>
                                            <p:cond delay="0"/>
                                          </p:stCondLst>
                                        </p:cTn>
                                        <p:tgtEl>
                                          <p:spTgt spid="3">
                                            <p:txEl>
                                              <p:pRg st="3" end="3"/>
                                            </p:txEl>
                                          </p:spTgt>
                                        </p:tgtEl>
                                        <p:attrNameLst>
                                          <p:attrName>style.visibility</p:attrName>
                                        </p:attrNameLst>
                                      </p:cBhvr>
                                      <p:to>
                                        <p:strVal val="visible"/>
                                      </p:to>
                                    </p:set>
                                    <p:animEffect transition="in" filter="wipe(down)">
                                      <p:cBhvr>
                                        <p:cTn id="77" dur="580">
                                          <p:stCondLst>
                                            <p:cond delay="0"/>
                                          </p:stCondLst>
                                        </p:cTn>
                                        <p:tgtEl>
                                          <p:spTgt spid="3">
                                            <p:txEl>
                                              <p:pRg st="3" end="3"/>
                                            </p:txEl>
                                          </p:spTgt>
                                        </p:tgtEl>
                                      </p:cBhvr>
                                    </p:animEffect>
                                    <p:anim calcmode="lin" valueType="num">
                                      <p:cBhvr>
                                        <p:cTn id="7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3" end="3"/>
                                            </p:txEl>
                                          </p:spTgt>
                                        </p:tgtEl>
                                      </p:cBhvr>
                                      <p:to x="100000" y="60000"/>
                                    </p:animScale>
                                    <p:animScale>
                                      <p:cBhvr>
                                        <p:cTn id="84" dur="166" decel="50000">
                                          <p:stCondLst>
                                            <p:cond delay="676"/>
                                          </p:stCondLst>
                                        </p:cTn>
                                        <p:tgtEl>
                                          <p:spTgt spid="3">
                                            <p:txEl>
                                              <p:pRg st="3" end="3"/>
                                            </p:txEl>
                                          </p:spTgt>
                                        </p:tgtEl>
                                      </p:cBhvr>
                                      <p:to x="100000" y="100000"/>
                                    </p:animScale>
                                    <p:animScale>
                                      <p:cBhvr>
                                        <p:cTn id="85" dur="26">
                                          <p:stCondLst>
                                            <p:cond delay="1312"/>
                                          </p:stCondLst>
                                        </p:cTn>
                                        <p:tgtEl>
                                          <p:spTgt spid="3">
                                            <p:txEl>
                                              <p:pRg st="3" end="3"/>
                                            </p:txEl>
                                          </p:spTgt>
                                        </p:tgtEl>
                                      </p:cBhvr>
                                      <p:to x="100000" y="80000"/>
                                    </p:animScale>
                                    <p:animScale>
                                      <p:cBhvr>
                                        <p:cTn id="86" dur="166" decel="50000">
                                          <p:stCondLst>
                                            <p:cond delay="1338"/>
                                          </p:stCondLst>
                                        </p:cTn>
                                        <p:tgtEl>
                                          <p:spTgt spid="3">
                                            <p:txEl>
                                              <p:pRg st="3" end="3"/>
                                            </p:txEl>
                                          </p:spTgt>
                                        </p:tgtEl>
                                      </p:cBhvr>
                                      <p:to x="100000" y="100000"/>
                                    </p:animScale>
                                    <p:animScale>
                                      <p:cBhvr>
                                        <p:cTn id="87" dur="26">
                                          <p:stCondLst>
                                            <p:cond delay="1642"/>
                                          </p:stCondLst>
                                        </p:cTn>
                                        <p:tgtEl>
                                          <p:spTgt spid="3">
                                            <p:txEl>
                                              <p:pRg st="3" end="3"/>
                                            </p:txEl>
                                          </p:spTgt>
                                        </p:tgtEl>
                                      </p:cBhvr>
                                      <p:to x="100000" y="90000"/>
                                    </p:animScale>
                                    <p:animScale>
                                      <p:cBhvr>
                                        <p:cTn id="88" dur="166" decel="50000">
                                          <p:stCondLst>
                                            <p:cond delay="1668"/>
                                          </p:stCondLst>
                                        </p:cTn>
                                        <p:tgtEl>
                                          <p:spTgt spid="3">
                                            <p:txEl>
                                              <p:pRg st="3" end="3"/>
                                            </p:txEl>
                                          </p:spTgt>
                                        </p:tgtEl>
                                      </p:cBhvr>
                                      <p:to x="100000" y="100000"/>
                                    </p:animScale>
                                    <p:animScale>
                                      <p:cBhvr>
                                        <p:cTn id="89" dur="26">
                                          <p:stCondLst>
                                            <p:cond delay="1808"/>
                                          </p:stCondLst>
                                        </p:cTn>
                                        <p:tgtEl>
                                          <p:spTgt spid="3">
                                            <p:txEl>
                                              <p:pRg st="3" end="3"/>
                                            </p:txEl>
                                          </p:spTgt>
                                        </p:tgtEl>
                                      </p:cBhvr>
                                      <p:to x="100000" y="95000"/>
                                    </p:animScale>
                                    <p:animScale>
                                      <p:cBhvr>
                                        <p:cTn id="90" dur="166" decel="50000">
                                          <p:stCondLst>
                                            <p:cond delay="1834"/>
                                          </p:stCondLst>
                                        </p:cTn>
                                        <p:tgtEl>
                                          <p:spTgt spid="3">
                                            <p:txEl>
                                              <p:pRg st="3" end="3"/>
                                            </p:txEl>
                                          </p:spTgt>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iterate type="lt">
                                    <p:tmPct val="0"/>
                                  </p:iterate>
                                  <p:childTnLst>
                                    <p:set>
                                      <p:cBhvr>
                                        <p:cTn id="94" dur="1" fill="hold">
                                          <p:stCondLst>
                                            <p:cond delay="0"/>
                                          </p:stCondLst>
                                        </p:cTn>
                                        <p:tgtEl>
                                          <p:spTgt spid="3">
                                            <p:txEl>
                                              <p:pRg st="4" end="4"/>
                                            </p:txEl>
                                          </p:spTgt>
                                        </p:tgtEl>
                                        <p:attrNameLst>
                                          <p:attrName>style.visibility</p:attrName>
                                        </p:attrNameLst>
                                      </p:cBhvr>
                                      <p:to>
                                        <p:strVal val="visible"/>
                                      </p:to>
                                    </p:set>
                                    <p:animEffect transition="in" filter="wipe(down)">
                                      <p:cBhvr>
                                        <p:cTn id="95" dur="580">
                                          <p:stCondLst>
                                            <p:cond delay="0"/>
                                          </p:stCondLst>
                                        </p:cTn>
                                        <p:tgtEl>
                                          <p:spTgt spid="3">
                                            <p:txEl>
                                              <p:pRg st="4" end="4"/>
                                            </p:txEl>
                                          </p:spTgt>
                                        </p:tgtEl>
                                      </p:cBhvr>
                                    </p:animEffect>
                                    <p:anim calcmode="lin" valueType="num">
                                      <p:cBhvr>
                                        <p:cTn id="9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1" dur="26">
                                          <p:stCondLst>
                                            <p:cond delay="650"/>
                                          </p:stCondLst>
                                        </p:cTn>
                                        <p:tgtEl>
                                          <p:spTgt spid="3">
                                            <p:txEl>
                                              <p:pRg st="4" end="4"/>
                                            </p:txEl>
                                          </p:spTgt>
                                        </p:tgtEl>
                                      </p:cBhvr>
                                      <p:to x="100000" y="60000"/>
                                    </p:animScale>
                                    <p:animScale>
                                      <p:cBhvr>
                                        <p:cTn id="102" dur="166" decel="50000">
                                          <p:stCondLst>
                                            <p:cond delay="676"/>
                                          </p:stCondLst>
                                        </p:cTn>
                                        <p:tgtEl>
                                          <p:spTgt spid="3">
                                            <p:txEl>
                                              <p:pRg st="4" end="4"/>
                                            </p:txEl>
                                          </p:spTgt>
                                        </p:tgtEl>
                                      </p:cBhvr>
                                      <p:to x="100000" y="100000"/>
                                    </p:animScale>
                                    <p:animScale>
                                      <p:cBhvr>
                                        <p:cTn id="103" dur="26">
                                          <p:stCondLst>
                                            <p:cond delay="1312"/>
                                          </p:stCondLst>
                                        </p:cTn>
                                        <p:tgtEl>
                                          <p:spTgt spid="3">
                                            <p:txEl>
                                              <p:pRg st="4" end="4"/>
                                            </p:txEl>
                                          </p:spTgt>
                                        </p:tgtEl>
                                      </p:cBhvr>
                                      <p:to x="100000" y="80000"/>
                                    </p:animScale>
                                    <p:animScale>
                                      <p:cBhvr>
                                        <p:cTn id="104" dur="166" decel="50000">
                                          <p:stCondLst>
                                            <p:cond delay="1338"/>
                                          </p:stCondLst>
                                        </p:cTn>
                                        <p:tgtEl>
                                          <p:spTgt spid="3">
                                            <p:txEl>
                                              <p:pRg st="4" end="4"/>
                                            </p:txEl>
                                          </p:spTgt>
                                        </p:tgtEl>
                                      </p:cBhvr>
                                      <p:to x="100000" y="100000"/>
                                    </p:animScale>
                                    <p:animScale>
                                      <p:cBhvr>
                                        <p:cTn id="105" dur="26">
                                          <p:stCondLst>
                                            <p:cond delay="1642"/>
                                          </p:stCondLst>
                                        </p:cTn>
                                        <p:tgtEl>
                                          <p:spTgt spid="3">
                                            <p:txEl>
                                              <p:pRg st="4" end="4"/>
                                            </p:txEl>
                                          </p:spTgt>
                                        </p:tgtEl>
                                      </p:cBhvr>
                                      <p:to x="100000" y="90000"/>
                                    </p:animScale>
                                    <p:animScale>
                                      <p:cBhvr>
                                        <p:cTn id="106" dur="166" decel="50000">
                                          <p:stCondLst>
                                            <p:cond delay="1668"/>
                                          </p:stCondLst>
                                        </p:cTn>
                                        <p:tgtEl>
                                          <p:spTgt spid="3">
                                            <p:txEl>
                                              <p:pRg st="4" end="4"/>
                                            </p:txEl>
                                          </p:spTgt>
                                        </p:tgtEl>
                                      </p:cBhvr>
                                      <p:to x="100000" y="100000"/>
                                    </p:animScale>
                                    <p:animScale>
                                      <p:cBhvr>
                                        <p:cTn id="107" dur="26">
                                          <p:stCondLst>
                                            <p:cond delay="1808"/>
                                          </p:stCondLst>
                                        </p:cTn>
                                        <p:tgtEl>
                                          <p:spTgt spid="3">
                                            <p:txEl>
                                              <p:pRg st="4" end="4"/>
                                            </p:txEl>
                                          </p:spTgt>
                                        </p:tgtEl>
                                      </p:cBhvr>
                                      <p:to x="100000" y="95000"/>
                                    </p:animScale>
                                    <p:animScale>
                                      <p:cBhvr>
                                        <p:cTn id="108" dur="166" decel="50000">
                                          <p:stCondLst>
                                            <p:cond delay="1834"/>
                                          </p:stCondLst>
                                        </p:cTn>
                                        <p:tgtEl>
                                          <p:spTgt spid="3">
                                            <p:txEl>
                                              <p:pRg st="4" end="4"/>
                                            </p:txEl>
                                          </p:spTgt>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34" presetClass="emph" presetSubtype="0" fill="hold" grpId="1" nodeType="clickEffect">
                                  <p:stCondLst>
                                    <p:cond delay="0"/>
                                  </p:stCondLst>
                                  <p:iterate type="lt">
                                    <p:tmPct val="10000"/>
                                  </p:iterate>
                                  <p:childTnLst>
                                    <p:animMotion origin="layout" path="M 0.0 0.0 L 0.0 -0.07213" pathEditMode="relative" ptsTypes="">
                                      <p:cBhvr>
                                        <p:cTn id="112" dur="250" accel="50000" decel="50000" autoRev="1" fill="hold">
                                          <p:stCondLst>
                                            <p:cond delay="0"/>
                                          </p:stCondLst>
                                        </p:cTn>
                                        <p:tgtEl>
                                          <p:spTgt spid="2"/>
                                        </p:tgtEl>
                                        <p:attrNameLst>
                                          <p:attrName>ppt_x</p:attrName>
                                          <p:attrName>ppt_y</p:attrName>
                                        </p:attrNameLst>
                                      </p:cBhvr>
                                    </p:animMotion>
                                    <p:animRot by="1500000">
                                      <p:cBhvr>
                                        <p:cTn id="113" dur="125" fill="hold">
                                          <p:stCondLst>
                                            <p:cond delay="0"/>
                                          </p:stCondLst>
                                        </p:cTn>
                                        <p:tgtEl>
                                          <p:spTgt spid="2"/>
                                        </p:tgtEl>
                                        <p:attrNameLst>
                                          <p:attrName>r</p:attrName>
                                        </p:attrNameLst>
                                      </p:cBhvr>
                                    </p:animRot>
                                    <p:animRot by="-1500000">
                                      <p:cBhvr>
                                        <p:cTn id="114" dur="125" fill="hold">
                                          <p:stCondLst>
                                            <p:cond delay="125"/>
                                          </p:stCondLst>
                                        </p:cTn>
                                        <p:tgtEl>
                                          <p:spTgt spid="2"/>
                                        </p:tgtEl>
                                        <p:attrNameLst>
                                          <p:attrName>r</p:attrName>
                                        </p:attrNameLst>
                                      </p:cBhvr>
                                    </p:animRot>
                                    <p:animRot by="-1500000">
                                      <p:cBhvr>
                                        <p:cTn id="115" dur="125" fill="hold">
                                          <p:stCondLst>
                                            <p:cond delay="250"/>
                                          </p:stCondLst>
                                        </p:cTn>
                                        <p:tgtEl>
                                          <p:spTgt spid="2"/>
                                        </p:tgtEl>
                                        <p:attrNameLst>
                                          <p:attrName>r</p:attrName>
                                        </p:attrNameLst>
                                      </p:cBhvr>
                                    </p:animRot>
                                    <p:animRot by="1500000">
                                      <p:cBhvr>
                                        <p:cTn id="116" dur="125" fill="hold">
                                          <p:stCondLst>
                                            <p:cond delay="375"/>
                                          </p:stCondLst>
                                        </p:cTn>
                                        <p:tgtEl>
                                          <p:spTgt spid="2"/>
                                        </p:tgtEl>
                                        <p:attrNameLst>
                                          <p:attrName>r</p:attrName>
                                        </p:attrNameLst>
                                      </p:cBhvr>
                                    </p:animRot>
                                  </p:childTnLst>
                                </p:cTn>
                              </p:par>
                              <p:par>
                                <p:cTn id="117" presetID="34" presetClass="emph" presetSubtype="0" fill="hold" grpId="1" nodeType="withEffect">
                                  <p:stCondLst>
                                    <p:cond delay="0"/>
                                  </p:stCondLst>
                                  <p:iterate type="lt">
                                    <p:tmPct val="10000"/>
                                  </p:iterate>
                                  <p:childTnLst>
                                    <p:animMotion origin="layout" path="M 0.0 0.0 L 0.0 -0.07213" pathEditMode="relative" ptsTypes="">
                                      <p:cBhvr>
                                        <p:cTn id="118" dur="250" accel="50000" decel="50000" autoRev="1" fill="hold">
                                          <p:stCondLst>
                                            <p:cond delay="0"/>
                                          </p:stCondLst>
                                        </p:cTn>
                                        <p:tgtEl>
                                          <p:spTgt spid="3">
                                            <p:txEl>
                                              <p:pRg st="0" end="0"/>
                                            </p:txEl>
                                          </p:spTgt>
                                        </p:tgtEl>
                                        <p:attrNameLst>
                                          <p:attrName>ppt_x</p:attrName>
                                          <p:attrName>ppt_y</p:attrName>
                                        </p:attrNameLst>
                                      </p:cBhvr>
                                    </p:animMotion>
                                    <p:animRot by="1500000">
                                      <p:cBhvr>
                                        <p:cTn id="119" dur="125" fill="hold">
                                          <p:stCondLst>
                                            <p:cond delay="0"/>
                                          </p:stCondLst>
                                        </p:cTn>
                                        <p:tgtEl>
                                          <p:spTgt spid="3">
                                            <p:txEl>
                                              <p:pRg st="0" end="0"/>
                                            </p:txEl>
                                          </p:spTgt>
                                        </p:tgtEl>
                                        <p:attrNameLst>
                                          <p:attrName>r</p:attrName>
                                        </p:attrNameLst>
                                      </p:cBhvr>
                                    </p:animRot>
                                    <p:animRot by="-1500000">
                                      <p:cBhvr>
                                        <p:cTn id="120" dur="125" fill="hold">
                                          <p:stCondLst>
                                            <p:cond delay="125"/>
                                          </p:stCondLst>
                                        </p:cTn>
                                        <p:tgtEl>
                                          <p:spTgt spid="3">
                                            <p:txEl>
                                              <p:pRg st="0" end="0"/>
                                            </p:txEl>
                                          </p:spTgt>
                                        </p:tgtEl>
                                        <p:attrNameLst>
                                          <p:attrName>r</p:attrName>
                                        </p:attrNameLst>
                                      </p:cBhvr>
                                    </p:animRot>
                                    <p:animRot by="-1500000">
                                      <p:cBhvr>
                                        <p:cTn id="121" dur="125" fill="hold">
                                          <p:stCondLst>
                                            <p:cond delay="250"/>
                                          </p:stCondLst>
                                        </p:cTn>
                                        <p:tgtEl>
                                          <p:spTgt spid="3">
                                            <p:txEl>
                                              <p:pRg st="0" end="0"/>
                                            </p:txEl>
                                          </p:spTgt>
                                        </p:tgtEl>
                                        <p:attrNameLst>
                                          <p:attrName>r</p:attrName>
                                        </p:attrNameLst>
                                      </p:cBhvr>
                                    </p:animRot>
                                    <p:animRot by="1500000">
                                      <p:cBhvr>
                                        <p:cTn id="122" dur="125" fill="hold">
                                          <p:stCondLst>
                                            <p:cond delay="375"/>
                                          </p:stCondLst>
                                        </p:cTn>
                                        <p:tgtEl>
                                          <p:spTgt spid="3">
                                            <p:txEl>
                                              <p:pRg st="0" end="0"/>
                                            </p:txEl>
                                          </p:spTgt>
                                        </p:tgtEl>
                                        <p:attrNameLst>
                                          <p:attrName>r</p:attrName>
                                        </p:attrNameLst>
                                      </p:cBhvr>
                                    </p:animRot>
                                  </p:childTnLst>
                                </p:cTn>
                              </p:par>
                            </p:childTnLst>
                          </p:cTn>
                        </p:par>
                      </p:childTnLst>
                    </p:cTn>
                  </p:par>
                  <p:par>
                    <p:cTn id="123" fill="hold">
                      <p:stCondLst>
                        <p:cond delay="indefinite"/>
                      </p:stCondLst>
                      <p:childTnLst>
                        <p:par>
                          <p:cTn id="124" fill="hold">
                            <p:stCondLst>
                              <p:cond delay="0"/>
                            </p:stCondLst>
                            <p:childTnLst>
                              <p:par>
                                <p:cTn id="125" presetID="34" presetClass="emph" presetSubtype="0" fill="hold" grpId="1" nodeType="clickEffect">
                                  <p:stCondLst>
                                    <p:cond delay="0"/>
                                  </p:stCondLst>
                                  <p:iterate type="lt">
                                    <p:tmPct val="10000"/>
                                  </p:iterate>
                                  <p:childTnLst>
                                    <p:animMotion origin="layout" path="M 0.0 0.0 L 0.0 -0.07213" pathEditMode="relative" ptsTypes="">
                                      <p:cBhvr>
                                        <p:cTn id="126" dur="250" accel="50000" decel="50000" autoRev="1" fill="hold">
                                          <p:stCondLst>
                                            <p:cond delay="0"/>
                                          </p:stCondLst>
                                        </p:cTn>
                                        <p:tgtEl>
                                          <p:spTgt spid="3">
                                            <p:txEl>
                                              <p:pRg st="1" end="1"/>
                                            </p:txEl>
                                          </p:spTgt>
                                        </p:tgtEl>
                                        <p:attrNameLst>
                                          <p:attrName>ppt_x</p:attrName>
                                          <p:attrName>ppt_y</p:attrName>
                                        </p:attrNameLst>
                                      </p:cBhvr>
                                    </p:animMotion>
                                    <p:animRot by="1500000">
                                      <p:cBhvr>
                                        <p:cTn id="127" dur="125" fill="hold">
                                          <p:stCondLst>
                                            <p:cond delay="0"/>
                                          </p:stCondLst>
                                        </p:cTn>
                                        <p:tgtEl>
                                          <p:spTgt spid="3">
                                            <p:txEl>
                                              <p:pRg st="1" end="1"/>
                                            </p:txEl>
                                          </p:spTgt>
                                        </p:tgtEl>
                                        <p:attrNameLst>
                                          <p:attrName>r</p:attrName>
                                        </p:attrNameLst>
                                      </p:cBhvr>
                                    </p:animRot>
                                    <p:animRot by="-1500000">
                                      <p:cBhvr>
                                        <p:cTn id="128" dur="125" fill="hold">
                                          <p:stCondLst>
                                            <p:cond delay="125"/>
                                          </p:stCondLst>
                                        </p:cTn>
                                        <p:tgtEl>
                                          <p:spTgt spid="3">
                                            <p:txEl>
                                              <p:pRg st="1" end="1"/>
                                            </p:txEl>
                                          </p:spTgt>
                                        </p:tgtEl>
                                        <p:attrNameLst>
                                          <p:attrName>r</p:attrName>
                                        </p:attrNameLst>
                                      </p:cBhvr>
                                    </p:animRot>
                                    <p:animRot by="-1500000">
                                      <p:cBhvr>
                                        <p:cTn id="129" dur="125" fill="hold">
                                          <p:stCondLst>
                                            <p:cond delay="250"/>
                                          </p:stCondLst>
                                        </p:cTn>
                                        <p:tgtEl>
                                          <p:spTgt spid="3">
                                            <p:txEl>
                                              <p:pRg st="1" end="1"/>
                                            </p:txEl>
                                          </p:spTgt>
                                        </p:tgtEl>
                                        <p:attrNameLst>
                                          <p:attrName>r</p:attrName>
                                        </p:attrNameLst>
                                      </p:cBhvr>
                                    </p:animRot>
                                    <p:animRot by="1500000">
                                      <p:cBhvr>
                                        <p:cTn id="130" dur="125" fill="hold">
                                          <p:stCondLst>
                                            <p:cond delay="375"/>
                                          </p:stCondLst>
                                        </p:cTn>
                                        <p:tgtEl>
                                          <p:spTgt spid="3">
                                            <p:txEl>
                                              <p:pRg st="1" end="1"/>
                                            </p:txEl>
                                          </p:spTgt>
                                        </p:tgtEl>
                                        <p:attrNameLst>
                                          <p:attrName>r</p:attrName>
                                        </p:attrNameLst>
                                      </p:cBhvr>
                                    </p:animRot>
                                  </p:childTnLst>
                                </p:cTn>
                              </p:par>
                            </p:childTnLst>
                          </p:cTn>
                        </p:par>
                      </p:childTnLst>
                    </p:cTn>
                  </p:par>
                  <p:par>
                    <p:cTn id="131" fill="hold">
                      <p:stCondLst>
                        <p:cond delay="indefinite"/>
                      </p:stCondLst>
                      <p:childTnLst>
                        <p:par>
                          <p:cTn id="132" fill="hold">
                            <p:stCondLst>
                              <p:cond delay="0"/>
                            </p:stCondLst>
                            <p:childTnLst>
                              <p:par>
                                <p:cTn id="133" presetID="34" presetClass="emph" presetSubtype="0" fill="hold" grpId="1" nodeType="clickEffect">
                                  <p:stCondLst>
                                    <p:cond delay="0"/>
                                  </p:stCondLst>
                                  <p:iterate type="lt">
                                    <p:tmPct val="10000"/>
                                  </p:iterate>
                                  <p:childTnLst>
                                    <p:animMotion origin="layout" path="M 0.0 0.0 L 0.0 -0.07213" pathEditMode="relative" ptsTypes="">
                                      <p:cBhvr>
                                        <p:cTn id="134" dur="250" accel="50000" decel="50000" autoRev="1" fill="hold">
                                          <p:stCondLst>
                                            <p:cond delay="0"/>
                                          </p:stCondLst>
                                        </p:cTn>
                                        <p:tgtEl>
                                          <p:spTgt spid="3">
                                            <p:txEl>
                                              <p:pRg st="2" end="2"/>
                                            </p:txEl>
                                          </p:spTgt>
                                        </p:tgtEl>
                                        <p:attrNameLst>
                                          <p:attrName>ppt_x</p:attrName>
                                          <p:attrName>ppt_y</p:attrName>
                                        </p:attrNameLst>
                                      </p:cBhvr>
                                    </p:animMotion>
                                    <p:animRot by="1500000">
                                      <p:cBhvr>
                                        <p:cTn id="135" dur="125" fill="hold">
                                          <p:stCondLst>
                                            <p:cond delay="0"/>
                                          </p:stCondLst>
                                        </p:cTn>
                                        <p:tgtEl>
                                          <p:spTgt spid="3">
                                            <p:txEl>
                                              <p:pRg st="2" end="2"/>
                                            </p:txEl>
                                          </p:spTgt>
                                        </p:tgtEl>
                                        <p:attrNameLst>
                                          <p:attrName>r</p:attrName>
                                        </p:attrNameLst>
                                      </p:cBhvr>
                                    </p:animRot>
                                    <p:animRot by="-1500000">
                                      <p:cBhvr>
                                        <p:cTn id="136" dur="125" fill="hold">
                                          <p:stCondLst>
                                            <p:cond delay="125"/>
                                          </p:stCondLst>
                                        </p:cTn>
                                        <p:tgtEl>
                                          <p:spTgt spid="3">
                                            <p:txEl>
                                              <p:pRg st="2" end="2"/>
                                            </p:txEl>
                                          </p:spTgt>
                                        </p:tgtEl>
                                        <p:attrNameLst>
                                          <p:attrName>r</p:attrName>
                                        </p:attrNameLst>
                                      </p:cBhvr>
                                    </p:animRot>
                                    <p:animRot by="-1500000">
                                      <p:cBhvr>
                                        <p:cTn id="137" dur="125" fill="hold">
                                          <p:stCondLst>
                                            <p:cond delay="250"/>
                                          </p:stCondLst>
                                        </p:cTn>
                                        <p:tgtEl>
                                          <p:spTgt spid="3">
                                            <p:txEl>
                                              <p:pRg st="2" end="2"/>
                                            </p:txEl>
                                          </p:spTgt>
                                        </p:tgtEl>
                                        <p:attrNameLst>
                                          <p:attrName>r</p:attrName>
                                        </p:attrNameLst>
                                      </p:cBhvr>
                                    </p:animRot>
                                    <p:animRot by="1500000">
                                      <p:cBhvr>
                                        <p:cTn id="138" dur="125" fill="hold">
                                          <p:stCondLst>
                                            <p:cond delay="375"/>
                                          </p:stCondLst>
                                        </p:cTn>
                                        <p:tgtEl>
                                          <p:spTgt spid="3">
                                            <p:txEl>
                                              <p:pRg st="2" end="2"/>
                                            </p:txEl>
                                          </p:spTgt>
                                        </p:tgtEl>
                                        <p:attrNameLst>
                                          <p:attrName>r</p:attrName>
                                        </p:attrNameLst>
                                      </p:cBhvr>
                                    </p:animRot>
                                  </p:childTnLst>
                                </p:cTn>
                              </p:par>
                            </p:childTnLst>
                          </p:cTn>
                        </p:par>
                      </p:childTnLst>
                    </p:cTn>
                  </p:par>
                  <p:par>
                    <p:cTn id="139" fill="hold">
                      <p:stCondLst>
                        <p:cond delay="indefinite"/>
                      </p:stCondLst>
                      <p:childTnLst>
                        <p:par>
                          <p:cTn id="140" fill="hold">
                            <p:stCondLst>
                              <p:cond delay="0"/>
                            </p:stCondLst>
                            <p:childTnLst>
                              <p:par>
                                <p:cTn id="141" presetID="34" presetClass="emph" presetSubtype="0" fill="hold" grpId="1" nodeType="clickEffect">
                                  <p:stCondLst>
                                    <p:cond delay="0"/>
                                  </p:stCondLst>
                                  <p:iterate type="lt">
                                    <p:tmPct val="10000"/>
                                  </p:iterate>
                                  <p:childTnLst>
                                    <p:animMotion origin="layout" path="M 0.0 0.0 L 0.0 -0.07213" pathEditMode="relative" ptsTypes="">
                                      <p:cBhvr>
                                        <p:cTn id="142" dur="250" accel="50000" decel="50000" autoRev="1" fill="hold">
                                          <p:stCondLst>
                                            <p:cond delay="0"/>
                                          </p:stCondLst>
                                        </p:cTn>
                                        <p:tgtEl>
                                          <p:spTgt spid="3">
                                            <p:txEl>
                                              <p:pRg st="3" end="3"/>
                                            </p:txEl>
                                          </p:spTgt>
                                        </p:tgtEl>
                                        <p:attrNameLst>
                                          <p:attrName>ppt_x</p:attrName>
                                          <p:attrName>ppt_y</p:attrName>
                                        </p:attrNameLst>
                                      </p:cBhvr>
                                    </p:animMotion>
                                    <p:animRot by="1500000">
                                      <p:cBhvr>
                                        <p:cTn id="143" dur="125" fill="hold">
                                          <p:stCondLst>
                                            <p:cond delay="0"/>
                                          </p:stCondLst>
                                        </p:cTn>
                                        <p:tgtEl>
                                          <p:spTgt spid="3">
                                            <p:txEl>
                                              <p:pRg st="3" end="3"/>
                                            </p:txEl>
                                          </p:spTgt>
                                        </p:tgtEl>
                                        <p:attrNameLst>
                                          <p:attrName>r</p:attrName>
                                        </p:attrNameLst>
                                      </p:cBhvr>
                                    </p:animRot>
                                    <p:animRot by="-1500000">
                                      <p:cBhvr>
                                        <p:cTn id="144" dur="125" fill="hold">
                                          <p:stCondLst>
                                            <p:cond delay="125"/>
                                          </p:stCondLst>
                                        </p:cTn>
                                        <p:tgtEl>
                                          <p:spTgt spid="3">
                                            <p:txEl>
                                              <p:pRg st="3" end="3"/>
                                            </p:txEl>
                                          </p:spTgt>
                                        </p:tgtEl>
                                        <p:attrNameLst>
                                          <p:attrName>r</p:attrName>
                                        </p:attrNameLst>
                                      </p:cBhvr>
                                    </p:animRot>
                                    <p:animRot by="-1500000">
                                      <p:cBhvr>
                                        <p:cTn id="145" dur="125" fill="hold">
                                          <p:stCondLst>
                                            <p:cond delay="250"/>
                                          </p:stCondLst>
                                        </p:cTn>
                                        <p:tgtEl>
                                          <p:spTgt spid="3">
                                            <p:txEl>
                                              <p:pRg st="3" end="3"/>
                                            </p:txEl>
                                          </p:spTgt>
                                        </p:tgtEl>
                                        <p:attrNameLst>
                                          <p:attrName>r</p:attrName>
                                        </p:attrNameLst>
                                      </p:cBhvr>
                                    </p:animRot>
                                    <p:animRot by="1500000">
                                      <p:cBhvr>
                                        <p:cTn id="146" dur="125" fill="hold">
                                          <p:stCondLst>
                                            <p:cond delay="375"/>
                                          </p:stCondLst>
                                        </p:cTn>
                                        <p:tgtEl>
                                          <p:spTgt spid="3">
                                            <p:txEl>
                                              <p:pRg st="3" end="3"/>
                                            </p:txEl>
                                          </p:spTgt>
                                        </p:tgtEl>
                                        <p:attrNameLst>
                                          <p:attrName>r</p:attrName>
                                        </p:attrNameLst>
                                      </p:cBhvr>
                                    </p:animRot>
                                  </p:childTnLst>
                                </p:cTn>
                              </p:par>
                            </p:childTnLst>
                          </p:cTn>
                        </p:par>
                      </p:childTnLst>
                    </p:cTn>
                  </p:par>
                  <p:par>
                    <p:cTn id="147" fill="hold">
                      <p:stCondLst>
                        <p:cond delay="indefinite"/>
                      </p:stCondLst>
                      <p:childTnLst>
                        <p:par>
                          <p:cTn id="148" fill="hold">
                            <p:stCondLst>
                              <p:cond delay="0"/>
                            </p:stCondLst>
                            <p:childTnLst>
                              <p:par>
                                <p:cTn id="149" presetID="34" presetClass="emph" presetSubtype="0" fill="hold" grpId="1" nodeType="clickEffect">
                                  <p:stCondLst>
                                    <p:cond delay="0"/>
                                  </p:stCondLst>
                                  <p:iterate type="lt">
                                    <p:tmPct val="10000"/>
                                  </p:iterate>
                                  <p:childTnLst>
                                    <p:animMotion origin="layout" path="M 0.0 0.0 L 0.0 -0.07213" pathEditMode="relative" ptsTypes="">
                                      <p:cBhvr>
                                        <p:cTn id="150" dur="250" accel="50000" decel="50000" autoRev="1" fill="hold">
                                          <p:stCondLst>
                                            <p:cond delay="0"/>
                                          </p:stCondLst>
                                        </p:cTn>
                                        <p:tgtEl>
                                          <p:spTgt spid="3">
                                            <p:txEl>
                                              <p:pRg st="4" end="4"/>
                                            </p:txEl>
                                          </p:spTgt>
                                        </p:tgtEl>
                                        <p:attrNameLst>
                                          <p:attrName>ppt_x</p:attrName>
                                          <p:attrName>ppt_y</p:attrName>
                                        </p:attrNameLst>
                                      </p:cBhvr>
                                    </p:animMotion>
                                    <p:animRot by="1500000">
                                      <p:cBhvr>
                                        <p:cTn id="151" dur="125" fill="hold">
                                          <p:stCondLst>
                                            <p:cond delay="0"/>
                                          </p:stCondLst>
                                        </p:cTn>
                                        <p:tgtEl>
                                          <p:spTgt spid="3">
                                            <p:txEl>
                                              <p:pRg st="4" end="4"/>
                                            </p:txEl>
                                          </p:spTgt>
                                        </p:tgtEl>
                                        <p:attrNameLst>
                                          <p:attrName>r</p:attrName>
                                        </p:attrNameLst>
                                      </p:cBhvr>
                                    </p:animRot>
                                    <p:animRot by="-1500000">
                                      <p:cBhvr>
                                        <p:cTn id="152" dur="125" fill="hold">
                                          <p:stCondLst>
                                            <p:cond delay="125"/>
                                          </p:stCondLst>
                                        </p:cTn>
                                        <p:tgtEl>
                                          <p:spTgt spid="3">
                                            <p:txEl>
                                              <p:pRg st="4" end="4"/>
                                            </p:txEl>
                                          </p:spTgt>
                                        </p:tgtEl>
                                        <p:attrNameLst>
                                          <p:attrName>r</p:attrName>
                                        </p:attrNameLst>
                                      </p:cBhvr>
                                    </p:animRot>
                                    <p:animRot by="-1500000">
                                      <p:cBhvr>
                                        <p:cTn id="153" dur="125" fill="hold">
                                          <p:stCondLst>
                                            <p:cond delay="250"/>
                                          </p:stCondLst>
                                        </p:cTn>
                                        <p:tgtEl>
                                          <p:spTgt spid="3">
                                            <p:txEl>
                                              <p:pRg st="4" end="4"/>
                                            </p:txEl>
                                          </p:spTgt>
                                        </p:tgtEl>
                                        <p:attrNameLst>
                                          <p:attrName>r</p:attrName>
                                        </p:attrNameLst>
                                      </p:cBhvr>
                                    </p:animRot>
                                    <p:animRot by="1500000">
                                      <p:cBhvr>
                                        <p:cTn id="154" dur="125" fill="hold">
                                          <p:stCondLst>
                                            <p:cond delay="375"/>
                                          </p:stCondLst>
                                        </p:cTn>
                                        <p:tgtEl>
                                          <p:spTgt spid="3">
                                            <p:txEl>
                                              <p:pRg st="4" end="4"/>
                                            </p:txEl>
                                          </p:spTgt>
                                        </p:tgtEl>
                                        <p:attrNameLst>
                                          <p:attrName>r</p:attrName>
                                        </p:attrNameLst>
                                      </p:cBhvr>
                                    </p:animRot>
                                  </p:childTnLst>
                                </p:cTn>
                              </p:par>
                            </p:childTnLst>
                          </p:cTn>
                        </p:par>
                      </p:childTnLst>
                    </p:cTn>
                  </p:par>
                  <p:par>
                    <p:cTn id="155" fill="hold">
                      <p:stCondLst>
                        <p:cond delay="indefinite"/>
                      </p:stCondLst>
                      <p:childTnLst>
                        <p:par>
                          <p:cTn id="156" fill="hold">
                            <p:stCondLst>
                              <p:cond delay="0"/>
                            </p:stCondLst>
                            <p:childTnLst>
                              <p:par>
                                <p:cTn id="157" presetID="1" presetClass="exit" presetSubtype="0" fill="hold" grpId="2" nodeType="clickEffect">
                                  <p:stCondLst>
                                    <p:cond delay="0"/>
                                  </p:stCondLst>
                                  <p:iterate type="lt">
                                    <p:tmAbs val="0"/>
                                  </p:iterate>
                                  <p:childTnLst>
                                    <p:set>
                                      <p:cBhvr>
                                        <p:cTn id="158" dur="1" fill="hold">
                                          <p:stCondLst>
                                            <p:cond delay="0"/>
                                          </p:stCondLst>
                                        </p:cTn>
                                        <p:tgtEl>
                                          <p:spTgt spid="2"/>
                                        </p:tgtEl>
                                        <p:attrNameLst>
                                          <p:attrName>style.visibility</p:attrName>
                                        </p:attrNameLst>
                                      </p:cBhvr>
                                      <p:to>
                                        <p:strVal val="hidden"/>
                                      </p:to>
                                    </p:set>
                                  </p:childTnLst>
                                </p:cTn>
                              </p:par>
                              <p:par>
                                <p:cTn id="159" presetID="1" presetClass="exit" presetSubtype="0" fill="hold" grpId="2" nodeType="withEffect">
                                  <p:stCondLst>
                                    <p:cond delay="0"/>
                                  </p:stCondLst>
                                  <p:iterate type="lt">
                                    <p:tmAbs val="0"/>
                                  </p:iterate>
                                  <p:childTnLst>
                                    <p:set>
                                      <p:cBhvr>
                                        <p:cTn id="160"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161" fill="hold">
                      <p:stCondLst>
                        <p:cond delay="indefinite"/>
                      </p:stCondLst>
                      <p:childTnLst>
                        <p:par>
                          <p:cTn id="162" fill="hold">
                            <p:stCondLst>
                              <p:cond delay="0"/>
                            </p:stCondLst>
                            <p:childTnLst>
                              <p:par>
                                <p:cTn id="163" presetID="1" presetClass="exit" presetSubtype="0" fill="hold" grpId="2" nodeType="clickEffect">
                                  <p:stCondLst>
                                    <p:cond delay="0"/>
                                  </p:stCondLst>
                                  <p:iterate type="lt">
                                    <p:tmAbs val="0"/>
                                  </p:iterate>
                                  <p:childTnLst>
                                    <p:set>
                                      <p:cBhvr>
                                        <p:cTn id="164"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par>
                    <p:cTn id="165" fill="hold">
                      <p:stCondLst>
                        <p:cond delay="indefinite"/>
                      </p:stCondLst>
                      <p:childTnLst>
                        <p:par>
                          <p:cTn id="166" fill="hold">
                            <p:stCondLst>
                              <p:cond delay="0"/>
                            </p:stCondLst>
                            <p:childTnLst>
                              <p:par>
                                <p:cTn id="167" presetID="1" presetClass="exit" presetSubtype="0" fill="hold" grpId="2" nodeType="clickEffect">
                                  <p:stCondLst>
                                    <p:cond delay="0"/>
                                  </p:stCondLst>
                                  <p:iterate type="lt">
                                    <p:tmAbs val="0"/>
                                  </p:iterate>
                                  <p:childTnLst>
                                    <p:set>
                                      <p:cBhvr>
                                        <p:cTn id="168" dur="1" fill="hold">
                                          <p:stCondLst>
                                            <p:cond delay="0"/>
                                          </p:stCondLst>
                                        </p:cTn>
                                        <p:tgtEl>
                                          <p:spTgt spid="3">
                                            <p:txEl>
                                              <p:pRg st="2" end="2"/>
                                            </p:txEl>
                                          </p:spTgt>
                                        </p:tgtEl>
                                        <p:attrNameLst>
                                          <p:attrName>style.visibility</p:attrName>
                                        </p:attrNameLst>
                                      </p:cBhvr>
                                      <p:to>
                                        <p:strVal val="hidden"/>
                                      </p:to>
                                    </p:set>
                                  </p:childTnLst>
                                </p:cTn>
                              </p:par>
                            </p:childTnLst>
                          </p:cTn>
                        </p:par>
                      </p:childTnLst>
                    </p:cTn>
                  </p:par>
                  <p:par>
                    <p:cTn id="169" fill="hold">
                      <p:stCondLst>
                        <p:cond delay="indefinite"/>
                      </p:stCondLst>
                      <p:childTnLst>
                        <p:par>
                          <p:cTn id="170" fill="hold">
                            <p:stCondLst>
                              <p:cond delay="0"/>
                            </p:stCondLst>
                            <p:childTnLst>
                              <p:par>
                                <p:cTn id="171" presetID="1" presetClass="exit" presetSubtype="0" fill="hold" grpId="2" nodeType="clickEffect">
                                  <p:stCondLst>
                                    <p:cond delay="0"/>
                                  </p:stCondLst>
                                  <p:iterate type="lt">
                                    <p:tmAbs val="0"/>
                                  </p:iterate>
                                  <p:childTnLst>
                                    <p:set>
                                      <p:cBhvr>
                                        <p:cTn id="172" dur="1" fill="hold">
                                          <p:stCondLst>
                                            <p:cond delay="0"/>
                                          </p:stCondLst>
                                        </p:cTn>
                                        <p:tgtEl>
                                          <p:spTgt spid="3">
                                            <p:txEl>
                                              <p:pRg st="3" end="3"/>
                                            </p:txEl>
                                          </p:spTgt>
                                        </p:tgtEl>
                                        <p:attrNameLst>
                                          <p:attrName>style.visibility</p:attrName>
                                        </p:attrNameLst>
                                      </p:cBhvr>
                                      <p:to>
                                        <p:strVal val="hidden"/>
                                      </p:to>
                                    </p:set>
                                  </p:childTnLst>
                                </p:cTn>
                              </p:par>
                            </p:childTnLst>
                          </p:cTn>
                        </p:par>
                      </p:childTnLst>
                    </p:cTn>
                  </p:par>
                  <p:par>
                    <p:cTn id="173" fill="hold">
                      <p:stCondLst>
                        <p:cond delay="indefinite"/>
                      </p:stCondLst>
                      <p:childTnLst>
                        <p:par>
                          <p:cTn id="174" fill="hold">
                            <p:stCondLst>
                              <p:cond delay="0"/>
                            </p:stCondLst>
                            <p:childTnLst>
                              <p:par>
                                <p:cTn id="175" presetID="1" presetClass="exit" presetSubtype="0" fill="hold" grpId="2" nodeType="clickEffect">
                                  <p:stCondLst>
                                    <p:cond delay="0"/>
                                  </p:stCondLst>
                                  <p:iterate type="lt">
                                    <p:tmAbs val="0"/>
                                  </p:iterate>
                                  <p:childTnLst>
                                    <p:set>
                                      <p:cBhvr>
                                        <p:cTn id="176" dur="1" fill="hold">
                                          <p:stCondLst>
                                            <p:cond delay="0"/>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ingrediente</a:t>
            </a:r>
            <a:endParaRPr lang="es-GT" dirty="0"/>
          </a:p>
        </p:txBody>
      </p:sp>
      <p:sp>
        <p:nvSpPr>
          <p:cNvPr id="3" name="Marcador de contenido 2"/>
          <p:cNvSpPr>
            <a:spLocks noGrp="1"/>
          </p:cNvSpPr>
          <p:nvPr>
            <p:ph idx="1"/>
          </p:nvPr>
        </p:nvSpPr>
        <p:spPr/>
        <p:txBody>
          <a:bodyPr/>
          <a:lstStyle/>
          <a:p>
            <a:r>
              <a:rPr lang="es-ES" dirty="0" smtClean="0"/>
              <a:t>Piel de dragón</a:t>
            </a:r>
          </a:p>
          <a:p>
            <a:pPr marL="0" indent="0">
              <a:buNone/>
            </a:pPr>
            <a:r>
              <a:rPr lang="es-ES" dirty="0" smtClean="0"/>
              <a:t>Matando un dragón viajando al la montaña misteriosa  </a:t>
            </a:r>
          </a:p>
        </p:txBody>
      </p:sp>
      <p:pic>
        <p:nvPicPr>
          <p:cNvPr id="4" name="Imagen 3"/>
          <p:cNvPicPr>
            <a:picLocks noChangeAspect="1"/>
          </p:cNvPicPr>
          <p:nvPr/>
        </p:nvPicPr>
        <p:blipFill>
          <a:blip r:embed="rId2"/>
          <a:stretch>
            <a:fillRect/>
          </a:stretch>
        </p:blipFill>
        <p:spPr>
          <a:xfrm>
            <a:off x="4142317" y="3644898"/>
            <a:ext cx="2857500" cy="1943101"/>
          </a:xfrm>
          <a:prstGeom prst="rect">
            <a:avLst/>
          </a:prstGeom>
        </p:spPr>
      </p:pic>
    </p:spTree>
    <p:extLst>
      <p:ext uri="{BB962C8B-B14F-4D97-AF65-F5344CB8AC3E}">
        <p14:creationId xmlns:p14="http://schemas.microsoft.com/office/powerpoint/2010/main" val="2098560610"/>
      </p:ext>
    </p:extLst>
  </p:cSld>
  <p:clrMapOvr>
    <a:masterClrMapping/>
  </p:clrMapOvr>
  <mc:AlternateContent xmlns:mc="http://schemas.openxmlformats.org/markup-compatibility/2006">
    <mc:Choice xmlns:p14="http://schemas.microsoft.com/office/powerpoint/2010/main" Requires="p14">
      <p:transition spd="slow" p14:dur="1200" advTm="5000">
        <p:dissolve/>
      </p:transition>
    </mc:Choice>
    <mc:Fallback>
      <p:transition spd="slow" advTm="5000">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iterate type="lt">
                                    <p:tmPct val="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80">
                                          <p:stCondLst>
                                            <p:cond delay="0"/>
                                          </p:stCondLst>
                                        </p:cTn>
                                        <p:tgtEl>
                                          <p:spTgt spid="4"/>
                                        </p:tgtEl>
                                      </p:cBhvr>
                                    </p:animEffect>
                                    <p:anim calcmode="lin" valueType="num">
                                      <p:cBhvr>
                                        <p:cTn id="2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6" dur="26">
                                          <p:stCondLst>
                                            <p:cond delay="650"/>
                                          </p:stCondLst>
                                        </p:cTn>
                                        <p:tgtEl>
                                          <p:spTgt spid="4"/>
                                        </p:tgtEl>
                                      </p:cBhvr>
                                      <p:to x="100000" y="60000"/>
                                    </p:animScale>
                                    <p:animScale>
                                      <p:cBhvr>
                                        <p:cTn id="27" dur="166" decel="50000">
                                          <p:stCondLst>
                                            <p:cond delay="676"/>
                                          </p:stCondLst>
                                        </p:cTn>
                                        <p:tgtEl>
                                          <p:spTgt spid="4"/>
                                        </p:tgtEl>
                                      </p:cBhvr>
                                      <p:to x="100000" y="100000"/>
                                    </p:animScale>
                                    <p:animScale>
                                      <p:cBhvr>
                                        <p:cTn id="28" dur="26">
                                          <p:stCondLst>
                                            <p:cond delay="1312"/>
                                          </p:stCondLst>
                                        </p:cTn>
                                        <p:tgtEl>
                                          <p:spTgt spid="4"/>
                                        </p:tgtEl>
                                      </p:cBhvr>
                                      <p:to x="100000" y="80000"/>
                                    </p:animScale>
                                    <p:animScale>
                                      <p:cBhvr>
                                        <p:cTn id="29" dur="166" decel="50000">
                                          <p:stCondLst>
                                            <p:cond delay="1338"/>
                                          </p:stCondLst>
                                        </p:cTn>
                                        <p:tgtEl>
                                          <p:spTgt spid="4"/>
                                        </p:tgtEl>
                                      </p:cBhvr>
                                      <p:to x="100000" y="100000"/>
                                    </p:animScale>
                                    <p:animScale>
                                      <p:cBhvr>
                                        <p:cTn id="30" dur="26">
                                          <p:stCondLst>
                                            <p:cond delay="1642"/>
                                          </p:stCondLst>
                                        </p:cTn>
                                        <p:tgtEl>
                                          <p:spTgt spid="4"/>
                                        </p:tgtEl>
                                      </p:cBhvr>
                                      <p:to x="100000" y="90000"/>
                                    </p:animScale>
                                    <p:animScale>
                                      <p:cBhvr>
                                        <p:cTn id="31" dur="166" decel="50000">
                                          <p:stCondLst>
                                            <p:cond delay="1668"/>
                                          </p:stCondLst>
                                        </p:cTn>
                                        <p:tgtEl>
                                          <p:spTgt spid="4"/>
                                        </p:tgtEl>
                                      </p:cBhvr>
                                      <p:to x="100000" y="100000"/>
                                    </p:animScale>
                                    <p:animScale>
                                      <p:cBhvr>
                                        <p:cTn id="32" dur="26">
                                          <p:stCondLst>
                                            <p:cond delay="1808"/>
                                          </p:stCondLst>
                                        </p:cTn>
                                        <p:tgtEl>
                                          <p:spTgt spid="4"/>
                                        </p:tgtEl>
                                      </p:cBhvr>
                                      <p:to x="100000" y="95000"/>
                                    </p:animScale>
                                    <p:animScale>
                                      <p:cBhvr>
                                        <p:cTn id="33" dur="166" decel="50000">
                                          <p:stCondLst>
                                            <p:cond delay="1834"/>
                                          </p:stCondLst>
                                        </p:cTn>
                                        <p:tgtEl>
                                          <p:spTgt spid="4"/>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45" presetClass="entr" presetSubtype="0"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2000"/>
                                        <p:tgtEl>
                                          <p:spTgt spid="4"/>
                                        </p:tgtEl>
                                      </p:cBhvr>
                                    </p:animEffect>
                                    <p:anim calcmode="lin" valueType="num">
                                      <p:cBhvr>
                                        <p:cTn id="39" dur="2000" fill="hold"/>
                                        <p:tgtEl>
                                          <p:spTgt spid="4"/>
                                        </p:tgtEl>
                                        <p:attrNameLst>
                                          <p:attrName>ppt_w</p:attrName>
                                        </p:attrNameLst>
                                      </p:cBhvr>
                                      <p:tavLst>
                                        <p:tav tm="0" fmla="#ppt_w*sin(2.5*pi*$)">
                                          <p:val>
                                            <p:fltVal val="0"/>
                                          </p:val>
                                        </p:tav>
                                        <p:tav tm="100000">
                                          <p:val>
                                            <p:fltVal val="1"/>
                                          </p:val>
                                        </p:tav>
                                      </p:tavLst>
                                    </p:anim>
                                    <p:anim calcmode="lin" valueType="num">
                                      <p:cBhvr>
                                        <p:cTn id="40"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34" presetClass="emph" presetSubtype="0" fill="hold" grpId="1" nodeType="clickEffect">
                                  <p:stCondLst>
                                    <p:cond delay="0"/>
                                  </p:stCondLst>
                                  <p:iterate type="lt">
                                    <p:tmPct val="10000"/>
                                  </p:iterate>
                                  <p:childTnLst>
                                    <p:animMotion origin="layout" path="M 0.0 0.0 L 0.0 -0.07213" pathEditMode="relative" ptsTypes="">
                                      <p:cBhvr>
                                        <p:cTn id="44" dur="250" accel="50000" decel="50000" autoRev="1" fill="hold">
                                          <p:stCondLst>
                                            <p:cond delay="0"/>
                                          </p:stCondLst>
                                        </p:cTn>
                                        <p:tgtEl>
                                          <p:spTgt spid="2"/>
                                        </p:tgtEl>
                                        <p:attrNameLst>
                                          <p:attrName>ppt_x</p:attrName>
                                          <p:attrName>ppt_y</p:attrName>
                                        </p:attrNameLst>
                                      </p:cBhvr>
                                    </p:animMotion>
                                    <p:animRot by="1500000">
                                      <p:cBhvr>
                                        <p:cTn id="45" dur="125" fill="hold">
                                          <p:stCondLst>
                                            <p:cond delay="0"/>
                                          </p:stCondLst>
                                        </p:cTn>
                                        <p:tgtEl>
                                          <p:spTgt spid="2"/>
                                        </p:tgtEl>
                                        <p:attrNameLst>
                                          <p:attrName>r</p:attrName>
                                        </p:attrNameLst>
                                      </p:cBhvr>
                                    </p:animRot>
                                    <p:animRot by="-1500000">
                                      <p:cBhvr>
                                        <p:cTn id="46" dur="125" fill="hold">
                                          <p:stCondLst>
                                            <p:cond delay="125"/>
                                          </p:stCondLst>
                                        </p:cTn>
                                        <p:tgtEl>
                                          <p:spTgt spid="2"/>
                                        </p:tgtEl>
                                        <p:attrNameLst>
                                          <p:attrName>r</p:attrName>
                                        </p:attrNameLst>
                                      </p:cBhvr>
                                    </p:animRot>
                                    <p:animRot by="-1500000">
                                      <p:cBhvr>
                                        <p:cTn id="47" dur="125" fill="hold">
                                          <p:stCondLst>
                                            <p:cond delay="250"/>
                                          </p:stCondLst>
                                        </p:cTn>
                                        <p:tgtEl>
                                          <p:spTgt spid="2"/>
                                        </p:tgtEl>
                                        <p:attrNameLst>
                                          <p:attrName>r</p:attrName>
                                        </p:attrNameLst>
                                      </p:cBhvr>
                                    </p:animRot>
                                    <p:animRot by="1500000">
                                      <p:cBhvr>
                                        <p:cTn id="48" dur="125" fill="hold">
                                          <p:stCondLst>
                                            <p:cond delay="375"/>
                                          </p:stCondLst>
                                        </p:cTn>
                                        <p:tgtEl>
                                          <p:spTgt spid="2"/>
                                        </p:tgtEl>
                                        <p:attrNameLst>
                                          <p:attrName>r</p:attrName>
                                        </p:attrNameLst>
                                      </p:cBhvr>
                                    </p:animRot>
                                  </p:childTnLst>
                                </p:cTn>
                              </p:par>
                              <p:par>
                                <p:cTn id="49" presetID="34" presetClass="emph" presetSubtype="0" fill="hold" grpId="1" nodeType="withEffect">
                                  <p:stCondLst>
                                    <p:cond delay="0"/>
                                  </p:stCondLst>
                                  <p:iterate type="lt">
                                    <p:tmPct val="10000"/>
                                  </p:iterate>
                                  <p:childTnLst>
                                    <p:animMotion origin="layout" path="M 0.0 0.0 L 0.0 -0.07213" pathEditMode="relative" ptsTypes="">
                                      <p:cBhvr>
                                        <p:cTn id="50" dur="250" accel="50000" decel="50000" autoRev="1" fill="hold">
                                          <p:stCondLst>
                                            <p:cond delay="0"/>
                                          </p:stCondLst>
                                        </p:cTn>
                                        <p:tgtEl>
                                          <p:spTgt spid="3">
                                            <p:txEl>
                                              <p:pRg st="0" end="0"/>
                                            </p:txEl>
                                          </p:spTgt>
                                        </p:tgtEl>
                                        <p:attrNameLst>
                                          <p:attrName>ppt_x</p:attrName>
                                          <p:attrName>ppt_y</p:attrName>
                                        </p:attrNameLst>
                                      </p:cBhvr>
                                    </p:animMotion>
                                    <p:animRot by="1500000">
                                      <p:cBhvr>
                                        <p:cTn id="51" dur="125" fill="hold">
                                          <p:stCondLst>
                                            <p:cond delay="0"/>
                                          </p:stCondLst>
                                        </p:cTn>
                                        <p:tgtEl>
                                          <p:spTgt spid="3">
                                            <p:txEl>
                                              <p:pRg st="0" end="0"/>
                                            </p:txEl>
                                          </p:spTgt>
                                        </p:tgtEl>
                                        <p:attrNameLst>
                                          <p:attrName>r</p:attrName>
                                        </p:attrNameLst>
                                      </p:cBhvr>
                                    </p:animRot>
                                    <p:animRot by="-1500000">
                                      <p:cBhvr>
                                        <p:cTn id="52" dur="125" fill="hold">
                                          <p:stCondLst>
                                            <p:cond delay="125"/>
                                          </p:stCondLst>
                                        </p:cTn>
                                        <p:tgtEl>
                                          <p:spTgt spid="3">
                                            <p:txEl>
                                              <p:pRg st="0" end="0"/>
                                            </p:txEl>
                                          </p:spTgt>
                                        </p:tgtEl>
                                        <p:attrNameLst>
                                          <p:attrName>r</p:attrName>
                                        </p:attrNameLst>
                                      </p:cBhvr>
                                    </p:animRot>
                                    <p:animRot by="-1500000">
                                      <p:cBhvr>
                                        <p:cTn id="53" dur="125" fill="hold">
                                          <p:stCondLst>
                                            <p:cond delay="250"/>
                                          </p:stCondLst>
                                        </p:cTn>
                                        <p:tgtEl>
                                          <p:spTgt spid="3">
                                            <p:txEl>
                                              <p:pRg st="0" end="0"/>
                                            </p:txEl>
                                          </p:spTgt>
                                        </p:tgtEl>
                                        <p:attrNameLst>
                                          <p:attrName>r</p:attrName>
                                        </p:attrNameLst>
                                      </p:cBhvr>
                                    </p:animRot>
                                    <p:animRot by="1500000">
                                      <p:cBhvr>
                                        <p:cTn id="54" dur="125" fill="hold">
                                          <p:stCondLst>
                                            <p:cond delay="375"/>
                                          </p:stCondLst>
                                        </p:cTn>
                                        <p:tgtEl>
                                          <p:spTgt spid="3">
                                            <p:txEl>
                                              <p:pRg st="0" end="0"/>
                                            </p:txEl>
                                          </p:spTgt>
                                        </p:tgtEl>
                                        <p:attrNameLst>
                                          <p:attrName>r</p:attrName>
                                        </p:attrNameLst>
                                      </p:cBhvr>
                                    </p:animRot>
                                  </p:childTnLst>
                                </p:cTn>
                              </p:par>
                            </p:childTnLst>
                          </p:cTn>
                        </p:par>
                      </p:childTnLst>
                    </p:cTn>
                  </p:par>
                  <p:par>
                    <p:cTn id="55" fill="hold">
                      <p:stCondLst>
                        <p:cond delay="indefinite"/>
                      </p:stCondLst>
                      <p:childTnLst>
                        <p:par>
                          <p:cTn id="56" fill="hold">
                            <p:stCondLst>
                              <p:cond delay="0"/>
                            </p:stCondLst>
                            <p:childTnLst>
                              <p:par>
                                <p:cTn id="57" presetID="34" presetClass="emph" presetSubtype="0" fill="hold" grpId="1" nodeType="clickEffect">
                                  <p:stCondLst>
                                    <p:cond delay="0"/>
                                  </p:stCondLst>
                                  <p:iterate type="lt">
                                    <p:tmPct val="10000"/>
                                  </p:iterate>
                                  <p:childTnLst>
                                    <p:animMotion origin="layout" path="M 0.0 0.0 L 0.0 -0.07213" pathEditMode="relative" ptsTypes="">
                                      <p:cBhvr>
                                        <p:cTn id="58" dur="250" accel="50000" decel="50000" autoRev="1" fill="hold">
                                          <p:stCondLst>
                                            <p:cond delay="0"/>
                                          </p:stCondLst>
                                        </p:cTn>
                                        <p:tgtEl>
                                          <p:spTgt spid="3">
                                            <p:txEl>
                                              <p:pRg st="1" end="1"/>
                                            </p:txEl>
                                          </p:spTgt>
                                        </p:tgtEl>
                                        <p:attrNameLst>
                                          <p:attrName>ppt_x</p:attrName>
                                          <p:attrName>ppt_y</p:attrName>
                                        </p:attrNameLst>
                                      </p:cBhvr>
                                    </p:animMotion>
                                    <p:animRot by="1500000">
                                      <p:cBhvr>
                                        <p:cTn id="59" dur="125" fill="hold">
                                          <p:stCondLst>
                                            <p:cond delay="0"/>
                                          </p:stCondLst>
                                        </p:cTn>
                                        <p:tgtEl>
                                          <p:spTgt spid="3">
                                            <p:txEl>
                                              <p:pRg st="1" end="1"/>
                                            </p:txEl>
                                          </p:spTgt>
                                        </p:tgtEl>
                                        <p:attrNameLst>
                                          <p:attrName>r</p:attrName>
                                        </p:attrNameLst>
                                      </p:cBhvr>
                                    </p:animRot>
                                    <p:animRot by="-1500000">
                                      <p:cBhvr>
                                        <p:cTn id="60" dur="125" fill="hold">
                                          <p:stCondLst>
                                            <p:cond delay="125"/>
                                          </p:stCondLst>
                                        </p:cTn>
                                        <p:tgtEl>
                                          <p:spTgt spid="3">
                                            <p:txEl>
                                              <p:pRg st="1" end="1"/>
                                            </p:txEl>
                                          </p:spTgt>
                                        </p:tgtEl>
                                        <p:attrNameLst>
                                          <p:attrName>r</p:attrName>
                                        </p:attrNameLst>
                                      </p:cBhvr>
                                    </p:animRot>
                                    <p:animRot by="-1500000">
                                      <p:cBhvr>
                                        <p:cTn id="61" dur="125" fill="hold">
                                          <p:stCondLst>
                                            <p:cond delay="250"/>
                                          </p:stCondLst>
                                        </p:cTn>
                                        <p:tgtEl>
                                          <p:spTgt spid="3">
                                            <p:txEl>
                                              <p:pRg st="1" end="1"/>
                                            </p:txEl>
                                          </p:spTgt>
                                        </p:tgtEl>
                                        <p:attrNameLst>
                                          <p:attrName>r</p:attrName>
                                        </p:attrNameLst>
                                      </p:cBhvr>
                                    </p:animRot>
                                    <p:animRot by="1500000">
                                      <p:cBhvr>
                                        <p:cTn id="62" dur="125" fill="hold">
                                          <p:stCondLst>
                                            <p:cond delay="375"/>
                                          </p:stCondLst>
                                        </p:cTn>
                                        <p:tgtEl>
                                          <p:spTgt spid="3">
                                            <p:txEl>
                                              <p:pRg st="1" end="1"/>
                                            </p:txEl>
                                          </p:spTgt>
                                        </p:tgtEl>
                                        <p:attrNameLst>
                                          <p:attrName>r</p:attrName>
                                        </p:attrNameLst>
                                      </p:cBhvr>
                                    </p:animRot>
                                  </p:childTnLst>
                                </p:cTn>
                              </p:par>
                            </p:childTnLst>
                          </p:cTn>
                        </p:par>
                      </p:childTnLst>
                    </p:cTn>
                  </p:par>
                  <p:par>
                    <p:cTn id="63" fill="hold">
                      <p:stCondLst>
                        <p:cond delay="indefinite"/>
                      </p:stCondLst>
                      <p:childTnLst>
                        <p:par>
                          <p:cTn id="64" fill="hold">
                            <p:stCondLst>
                              <p:cond delay="0"/>
                            </p:stCondLst>
                            <p:childTnLst>
                              <p:par>
                                <p:cTn id="65" presetID="2" presetClass="exit" presetSubtype="4" fill="hold" grpId="2" nodeType="clickEffect">
                                  <p:stCondLst>
                                    <p:cond delay="0"/>
                                  </p:stCondLst>
                                  <p:iterate type="lt">
                                    <p:tmPct val="0"/>
                                  </p:iterate>
                                  <p:childTnLst>
                                    <p:anim calcmode="lin" valueType="num">
                                      <p:cBhvr additive="base">
                                        <p:cTn id="66" dur="500"/>
                                        <p:tgtEl>
                                          <p:spTgt spid="2"/>
                                        </p:tgtEl>
                                        <p:attrNameLst>
                                          <p:attrName>ppt_x</p:attrName>
                                        </p:attrNameLst>
                                      </p:cBhvr>
                                      <p:tavLst>
                                        <p:tav tm="0">
                                          <p:val>
                                            <p:strVal val="ppt_x"/>
                                          </p:val>
                                        </p:tav>
                                        <p:tav tm="100000">
                                          <p:val>
                                            <p:strVal val="ppt_x"/>
                                          </p:val>
                                        </p:tav>
                                      </p:tavLst>
                                    </p:anim>
                                    <p:anim calcmode="lin" valueType="num">
                                      <p:cBhvr additive="base">
                                        <p:cTn id="67" dur="500"/>
                                        <p:tgtEl>
                                          <p:spTgt spid="2"/>
                                        </p:tgtEl>
                                        <p:attrNameLst>
                                          <p:attrName>ppt_y</p:attrName>
                                        </p:attrNameLst>
                                      </p:cBhvr>
                                      <p:tavLst>
                                        <p:tav tm="0">
                                          <p:val>
                                            <p:strVal val="ppt_y"/>
                                          </p:val>
                                        </p:tav>
                                        <p:tav tm="100000">
                                          <p:val>
                                            <p:strVal val="1+ppt_h/2"/>
                                          </p:val>
                                        </p:tav>
                                      </p:tavLst>
                                    </p:anim>
                                    <p:set>
                                      <p:cBhvr>
                                        <p:cTn id="68" dur="1" fill="hold">
                                          <p:stCondLst>
                                            <p:cond delay="499"/>
                                          </p:stCondLst>
                                        </p:cTn>
                                        <p:tgtEl>
                                          <p:spTgt spid="2"/>
                                        </p:tgtEl>
                                        <p:attrNameLst>
                                          <p:attrName>style.visibility</p:attrName>
                                        </p:attrNameLst>
                                      </p:cBhvr>
                                      <p:to>
                                        <p:strVal val="hidden"/>
                                      </p:to>
                                    </p:set>
                                  </p:childTnLst>
                                </p:cTn>
                              </p:par>
                              <p:par>
                                <p:cTn id="69" presetID="2" presetClass="exit" presetSubtype="4" fill="hold" grpId="2" nodeType="withEffect">
                                  <p:stCondLst>
                                    <p:cond delay="0"/>
                                  </p:stCondLst>
                                  <p:iterate type="lt">
                                    <p:tmPct val="0"/>
                                  </p:iterate>
                                  <p:childTnLst>
                                    <p:anim calcmode="lin" valueType="num">
                                      <p:cBhvr additive="base">
                                        <p:cTn id="70"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1" dur="500"/>
                                        <p:tgtEl>
                                          <p:spTgt spid="3">
                                            <p:txEl>
                                              <p:pRg st="0" end="0"/>
                                            </p:txEl>
                                          </p:spTgt>
                                        </p:tgtEl>
                                        <p:attrNameLst>
                                          <p:attrName>ppt_y</p:attrName>
                                        </p:attrNameLst>
                                      </p:cBhvr>
                                      <p:tavLst>
                                        <p:tav tm="0">
                                          <p:val>
                                            <p:strVal val="ppt_y"/>
                                          </p:val>
                                        </p:tav>
                                        <p:tav tm="100000">
                                          <p:val>
                                            <p:strVal val="1+ppt_h/2"/>
                                          </p:val>
                                        </p:tav>
                                      </p:tavLst>
                                    </p:anim>
                                    <p:set>
                                      <p:cBhvr>
                                        <p:cTn id="7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 presetClass="exit" presetSubtype="4" fill="hold" grpId="2" nodeType="clickEffect">
                                  <p:stCondLst>
                                    <p:cond delay="0"/>
                                  </p:stCondLst>
                                  <p:iterate type="lt">
                                    <p:tmPct val="0"/>
                                  </p:iterate>
                                  <p:childTnLst>
                                    <p:anim calcmode="lin" valueType="num">
                                      <p:cBhvr additive="base">
                                        <p:cTn id="76"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77" dur="500"/>
                                        <p:tgtEl>
                                          <p:spTgt spid="3">
                                            <p:txEl>
                                              <p:pRg st="1" end="1"/>
                                            </p:txEl>
                                          </p:spTgt>
                                        </p:tgtEl>
                                        <p:attrNameLst>
                                          <p:attrName>ppt_y</p:attrName>
                                        </p:attrNameLst>
                                      </p:cBhvr>
                                      <p:tavLst>
                                        <p:tav tm="0">
                                          <p:val>
                                            <p:strVal val="ppt_y"/>
                                          </p:val>
                                        </p:tav>
                                        <p:tav tm="100000">
                                          <p:val>
                                            <p:strVal val="1+ppt_h/2"/>
                                          </p:val>
                                        </p:tav>
                                      </p:tavLst>
                                    </p:anim>
                                    <p:set>
                                      <p:cBhvr>
                                        <p:cTn id="78"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Ingredientes</a:t>
            </a:r>
            <a:endParaRPr lang="es-GT" dirty="0"/>
          </a:p>
        </p:txBody>
      </p:sp>
      <p:sp>
        <p:nvSpPr>
          <p:cNvPr id="3" name="Marcador de contenido 2"/>
          <p:cNvSpPr>
            <a:spLocks noGrp="1"/>
          </p:cNvSpPr>
          <p:nvPr>
            <p:ph idx="1"/>
          </p:nvPr>
        </p:nvSpPr>
        <p:spPr/>
        <p:txBody>
          <a:bodyPr/>
          <a:lstStyle/>
          <a:p>
            <a:r>
              <a:rPr lang="es-ES" dirty="0" smtClean="0"/>
              <a:t>Polvo de invisibilidad</a:t>
            </a:r>
          </a:p>
          <a:p>
            <a:pPr marL="0" indent="0">
              <a:buNone/>
            </a:pPr>
            <a:r>
              <a:rPr lang="es-ES" dirty="0" smtClean="0"/>
              <a:t>Matando un hada del mundo Ender</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75187" y="3530600"/>
            <a:ext cx="3164947" cy="2488670"/>
          </a:xfrm>
          <a:prstGeom prst="rect">
            <a:avLst/>
          </a:prstGeom>
        </p:spPr>
      </p:pic>
    </p:spTree>
    <p:extLst>
      <p:ext uri="{BB962C8B-B14F-4D97-AF65-F5344CB8AC3E}">
        <p14:creationId xmlns:p14="http://schemas.microsoft.com/office/powerpoint/2010/main" val="23579161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advTm="5000">
        <p15:prstTrans prst="airplane"/>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iterate type="lt">
                                    <p:tmPct val="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in)">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in)">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circle(in)">
                                      <p:cBhvr>
                                        <p:cTn id="20" dur="20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34" presetClass="emph" presetSubtype="0" fill="hold" grpId="1" nodeType="click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2"/>
                                        </p:tgtEl>
                                        <p:attrNameLst>
                                          <p:attrName>ppt_x</p:attrName>
                                          <p:attrName>ppt_y</p:attrName>
                                        </p:attrNameLst>
                                      </p:cBhvr>
                                    </p:animMotion>
                                    <p:animRot by="1500000">
                                      <p:cBhvr>
                                        <p:cTn id="25" dur="125" fill="hold">
                                          <p:stCondLst>
                                            <p:cond delay="0"/>
                                          </p:stCondLst>
                                        </p:cTn>
                                        <p:tgtEl>
                                          <p:spTgt spid="2"/>
                                        </p:tgtEl>
                                        <p:attrNameLst>
                                          <p:attrName>r</p:attrName>
                                        </p:attrNameLst>
                                      </p:cBhvr>
                                    </p:animRot>
                                    <p:animRot by="-1500000">
                                      <p:cBhvr>
                                        <p:cTn id="26" dur="125" fill="hold">
                                          <p:stCondLst>
                                            <p:cond delay="125"/>
                                          </p:stCondLst>
                                        </p:cTn>
                                        <p:tgtEl>
                                          <p:spTgt spid="2"/>
                                        </p:tgtEl>
                                        <p:attrNameLst>
                                          <p:attrName>r</p:attrName>
                                        </p:attrNameLst>
                                      </p:cBhvr>
                                    </p:animRot>
                                    <p:animRot by="-1500000">
                                      <p:cBhvr>
                                        <p:cTn id="27" dur="125" fill="hold">
                                          <p:stCondLst>
                                            <p:cond delay="250"/>
                                          </p:stCondLst>
                                        </p:cTn>
                                        <p:tgtEl>
                                          <p:spTgt spid="2"/>
                                        </p:tgtEl>
                                        <p:attrNameLst>
                                          <p:attrName>r</p:attrName>
                                        </p:attrNameLst>
                                      </p:cBhvr>
                                    </p:animRot>
                                    <p:animRot by="1500000">
                                      <p:cBhvr>
                                        <p:cTn id="28" dur="125" fill="hold">
                                          <p:stCondLst>
                                            <p:cond delay="375"/>
                                          </p:stCondLst>
                                        </p:cTn>
                                        <p:tgtEl>
                                          <p:spTgt spid="2"/>
                                        </p:tgtEl>
                                        <p:attrNameLst>
                                          <p:attrName>r</p:attrName>
                                        </p:attrNameLst>
                                      </p:cBhvr>
                                    </p:animRot>
                                  </p:childTnLst>
                                </p:cTn>
                              </p:par>
                              <p:par>
                                <p:cTn id="29" presetID="34" presetClass="emph" presetSubtype="0" fill="hold" grpId="1" nodeType="with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0" end="0"/>
                                            </p:txEl>
                                          </p:spTgt>
                                        </p:tgtEl>
                                        <p:attrNameLst>
                                          <p:attrName>ppt_x</p:attrName>
                                          <p:attrName>ppt_y</p:attrName>
                                        </p:attrNameLst>
                                      </p:cBhvr>
                                    </p:animMotion>
                                    <p:animRot by="1500000">
                                      <p:cBhvr>
                                        <p:cTn id="31" dur="125" fill="hold">
                                          <p:stCondLst>
                                            <p:cond delay="0"/>
                                          </p:stCondLst>
                                        </p:cTn>
                                        <p:tgtEl>
                                          <p:spTgt spid="3">
                                            <p:txEl>
                                              <p:pRg st="0" end="0"/>
                                            </p:txEl>
                                          </p:spTgt>
                                        </p:tgtEl>
                                        <p:attrNameLst>
                                          <p:attrName>r</p:attrName>
                                        </p:attrNameLst>
                                      </p:cBhvr>
                                    </p:animRot>
                                    <p:animRot by="-1500000">
                                      <p:cBhvr>
                                        <p:cTn id="32" dur="125" fill="hold">
                                          <p:stCondLst>
                                            <p:cond delay="125"/>
                                          </p:stCondLst>
                                        </p:cTn>
                                        <p:tgtEl>
                                          <p:spTgt spid="3">
                                            <p:txEl>
                                              <p:pRg st="0" end="0"/>
                                            </p:txEl>
                                          </p:spTgt>
                                        </p:tgtEl>
                                        <p:attrNameLst>
                                          <p:attrName>r</p:attrName>
                                        </p:attrNameLst>
                                      </p:cBhvr>
                                    </p:animRot>
                                    <p:animRot by="-1500000">
                                      <p:cBhvr>
                                        <p:cTn id="33" dur="125" fill="hold">
                                          <p:stCondLst>
                                            <p:cond delay="250"/>
                                          </p:stCondLst>
                                        </p:cTn>
                                        <p:tgtEl>
                                          <p:spTgt spid="3">
                                            <p:txEl>
                                              <p:pRg st="0" end="0"/>
                                            </p:txEl>
                                          </p:spTgt>
                                        </p:tgtEl>
                                        <p:attrNameLst>
                                          <p:attrName>r</p:attrName>
                                        </p:attrNameLst>
                                      </p:cBhvr>
                                    </p:animRot>
                                    <p:animRot by="1500000">
                                      <p:cBhvr>
                                        <p:cTn id="34" dur="125" fill="hold">
                                          <p:stCondLst>
                                            <p:cond delay="375"/>
                                          </p:stCondLst>
                                        </p:cTn>
                                        <p:tgtEl>
                                          <p:spTgt spid="3">
                                            <p:txEl>
                                              <p:pRg st="0" end="0"/>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1"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1" end="1"/>
                                            </p:txEl>
                                          </p:spTgt>
                                        </p:tgtEl>
                                        <p:attrNameLst>
                                          <p:attrName>ppt_x</p:attrName>
                                          <p:attrName>ppt_y</p:attrName>
                                        </p:attrNameLst>
                                      </p:cBhvr>
                                    </p:animMotion>
                                    <p:animRot by="1500000">
                                      <p:cBhvr>
                                        <p:cTn id="39" dur="125" fill="hold">
                                          <p:stCondLst>
                                            <p:cond delay="0"/>
                                          </p:stCondLst>
                                        </p:cTn>
                                        <p:tgtEl>
                                          <p:spTgt spid="3">
                                            <p:txEl>
                                              <p:pRg st="1" end="1"/>
                                            </p:txEl>
                                          </p:spTgt>
                                        </p:tgtEl>
                                        <p:attrNameLst>
                                          <p:attrName>r</p:attrName>
                                        </p:attrNameLst>
                                      </p:cBhvr>
                                    </p:animRot>
                                    <p:animRot by="-1500000">
                                      <p:cBhvr>
                                        <p:cTn id="40" dur="125" fill="hold">
                                          <p:stCondLst>
                                            <p:cond delay="125"/>
                                          </p:stCondLst>
                                        </p:cTn>
                                        <p:tgtEl>
                                          <p:spTgt spid="3">
                                            <p:txEl>
                                              <p:pRg st="1" end="1"/>
                                            </p:txEl>
                                          </p:spTgt>
                                        </p:tgtEl>
                                        <p:attrNameLst>
                                          <p:attrName>r</p:attrName>
                                        </p:attrNameLst>
                                      </p:cBhvr>
                                    </p:animRot>
                                    <p:animRot by="-1500000">
                                      <p:cBhvr>
                                        <p:cTn id="41" dur="125" fill="hold">
                                          <p:stCondLst>
                                            <p:cond delay="250"/>
                                          </p:stCondLst>
                                        </p:cTn>
                                        <p:tgtEl>
                                          <p:spTgt spid="3">
                                            <p:txEl>
                                              <p:pRg st="1" end="1"/>
                                            </p:txEl>
                                          </p:spTgt>
                                        </p:tgtEl>
                                        <p:attrNameLst>
                                          <p:attrName>r</p:attrName>
                                        </p:attrNameLst>
                                      </p:cBhvr>
                                    </p:animRot>
                                    <p:animRot by="1500000">
                                      <p:cBhvr>
                                        <p:cTn id="42" dur="125" fill="hold">
                                          <p:stCondLst>
                                            <p:cond delay="375"/>
                                          </p:stCondLst>
                                        </p:cTn>
                                        <p:tgtEl>
                                          <p:spTgt spid="3">
                                            <p:txEl>
                                              <p:pRg st="1" end="1"/>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16" presetClass="exit" presetSubtype="21" fill="hold" grpId="2" nodeType="clickEffect">
                                  <p:stCondLst>
                                    <p:cond delay="0"/>
                                  </p:stCondLst>
                                  <p:iterate type="lt">
                                    <p:tmPct val="0"/>
                                  </p:iterate>
                                  <p:childTnLst>
                                    <p:animEffect transition="out" filter="barn(inVertical)">
                                      <p:cBhvr>
                                        <p:cTn id="46" dur="500"/>
                                        <p:tgtEl>
                                          <p:spTgt spid="2"/>
                                        </p:tgtEl>
                                      </p:cBhvr>
                                    </p:animEffect>
                                    <p:set>
                                      <p:cBhvr>
                                        <p:cTn id="47" dur="1" fill="hold">
                                          <p:stCondLst>
                                            <p:cond delay="499"/>
                                          </p:stCondLst>
                                        </p:cTn>
                                        <p:tgtEl>
                                          <p:spTgt spid="2"/>
                                        </p:tgtEl>
                                        <p:attrNameLst>
                                          <p:attrName>style.visibility</p:attrName>
                                        </p:attrNameLst>
                                      </p:cBhvr>
                                      <p:to>
                                        <p:strVal val="hidden"/>
                                      </p:to>
                                    </p:set>
                                  </p:childTnLst>
                                </p:cTn>
                              </p:par>
                              <p:par>
                                <p:cTn id="48" presetID="16" presetClass="exit" presetSubtype="21" fill="hold" grpId="2" nodeType="withEffect">
                                  <p:stCondLst>
                                    <p:cond delay="0"/>
                                  </p:stCondLst>
                                  <p:iterate type="lt">
                                    <p:tmPct val="0"/>
                                  </p:iterate>
                                  <p:childTnLst>
                                    <p:animEffect transition="out" filter="barn(inVertical)">
                                      <p:cBhvr>
                                        <p:cTn id="49" dur="500"/>
                                        <p:tgtEl>
                                          <p:spTgt spid="3">
                                            <p:txEl>
                                              <p:pRg st="0" end="0"/>
                                            </p:txEl>
                                          </p:spTgt>
                                        </p:tgtEl>
                                      </p:cBhvr>
                                    </p:animEffect>
                                    <p:set>
                                      <p:cBhvr>
                                        <p:cTn id="50"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6" presetClass="exit" presetSubtype="21" fill="hold" grpId="2" nodeType="clickEffect">
                                  <p:stCondLst>
                                    <p:cond delay="0"/>
                                  </p:stCondLst>
                                  <p:iterate type="lt">
                                    <p:tmPct val="0"/>
                                  </p:iterate>
                                  <p:childTnLst>
                                    <p:animEffect transition="out" filter="barn(inVertical)">
                                      <p:cBhvr>
                                        <p:cTn id="54" dur="500"/>
                                        <p:tgtEl>
                                          <p:spTgt spid="3">
                                            <p:txEl>
                                              <p:pRg st="1" end="1"/>
                                            </p:txEl>
                                          </p:spTgt>
                                        </p:tgtEl>
                                      </p:cBhvr>
                                    </p:animEffect>
                                    <p:set>
                                      <p:cBhvr>
                                        <p:cTn id="55"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02734" y="609600"/>
            <a:ext cx="8596668" cy="1320800"/>
          </a:xfrm>
        </p:spPr>
        <p:txBody>
          <a:bodyPr/>
          <a:lstStyle/>
          <a:p>
            <a:r>
              <a:rPr lang="es-ES" dirty="0" smtClean="0"/>
              <a:t>ingredientes</a:t>
            </a:r>
            <a:endParaRPr lang="es-GT" dirty="0"/>
          </a:p>
        </p:txBody>
      </p:sp>
      <p:sp>
        <p:nvSpPr>
          <p:cNvPr id="3" name="Marcador de contenido 2"/>
          <p:cNvSpPr>
            <a:spLocks noGrp="1"/>
          </p:cNvSpPr>
          <p:nvPr>
            <p:ph idx="1"/>
          </p:nvPr>
        </p:nvSpPr>
        <p:spPr>
          <a:xfrm>
            <a:off x="702734" y="2160589"/>
            <a:ext cx="8596668" cy="3880773"/>
          </a:xfrm>
        </p:spPr>
        <p:txBody>
          <a:bodyPr/>
          <a:lstStyle/>
          <a:p>
            <a:r>
              <a:rPr lang="es-ES" dirty="0" smtClean="0"/>
              <a:t>Hilo de cristal</a:t>
            </a:r>
          </a:p>
          <a:p>
            <a:pPr marL="0" indent="0">
              <a:buNone/>
            </a:pPr>
            <a:r>
              <a:rPr lang="es-ES" dirty="0" smtClean="0"/>
              <a:t>Congelar la sangre de un zorro </a:t>
            </a:r>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5400000">
            <a:off x="3910531" y="3111457"/>
            <a:ext cx="3701950" cy="2948517"/>
          </a:xfrm>
          <a:prstGeom prst="rect">
            <a:avLst/>
          </a:prstGeom>
        </p:spPr>
      </p:pic>
    </p:spTree>
    <p:extLst>
      <p:ext uri="{BB962C8B-B14F-4D97-AF65-F5344CB8AC3E}">
        <p14:creationId xmlns:p14="http://schemas.microsoft.com/office/powerpoint/2010/main" val="4692038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advTm="5000">
        <p15:prstTrans prst="origami"/>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iterate type="lt">
                                    <p:tmPct val="0"/>
                                  </p:iterate>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iterate type="lt">
                                    <p:tmPct val="0"/>
                                  </p:iterate>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500" fill="hold"/>
                                        <p:tgtEl>
                                          <p:spTgt spid="4"/>
                                        </p:tgtEl>
                                        <p:attrNameLst>
                                          <p:attrName>ppt_w</p:attrName>
                                        </p:attrNameLst>
                                      </p:cBhvr>
                                      <p:tavLst>
                                        <p:tav tm="0">
                                          <p:val>
                                            <p:fltVal val="0"/>
                                          </p:val>
                                        </p:tav>
                                        <p:tav tm="100000">
                                          <p:val>
                                            <p:strVal val="#ppt_w"/>
                                          </p:val>
                                        </p:tav>
                                      </p:tavLst>
                                    </p:anim>
                                    <p:anim calcmode="lin" valueType="num">
                                      <p:cBhvr>
                                        <p:cTn id="27" dur="500" fill="hold"/>
                                        <p:tgtEl>
                                          <p:spTgt spid="4"/>
                                        </p:tgtEl>
                                        <p:attrNameLst>
                                          <p:attrName>ppt_h</p:attrName>
                                        </p:attrNameLst>
                                      </p:cBhvr>
                                      <p:tavLst>
                                        <p:tav tm="0">
                                          <p:val>
                                            <p:fltVal val="0"/>
                                          </p:val>
                                        </p:tav>
                                        <p:tav tm="100000">
                                          <p:val>
                                            <p:strVal val="#ppt_h"/>
                                          </p:val>
                                        </p:tav>
                                      </p:tavLst>
                                    </p:anim>
                                    <p:animEffect transition="in" filter="fade">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34" presetClass="emph" presetSubtype="0" fill="hold" grpId="1" nodeType="clickEffect">
                                  <p:stCondLst>
                                    <p:cond delay="0"/>
                                  </p:stCondLst>
                                  <p:iterate type="lt">
                                    <p:tmPct val="10000"/>
                                  </p:iterate>
                                  <p:childTnLst>
                                    <p:animMotion origin="layout" path="M 0.0 0.0 L 0.0 -0.07213" pathEditMode="relative" ptsTypes="">
                                      <p:cBhvr>
                                        <p:cTn id="32" dur="250" accel="50000" decel="50000" autoRev="1" fill="hold">
                                          <p:stCondLst>
                                            <p:cond delay="0"/>
                                          </p:stCondLst>
                                        </p:cTn>
                                        <p:tgtEl>
                                          <p:spTgt spid="2"/>
                                        </p:tgtEl>
                                        <p:attrNameLst>
                                          <p:attrName>ppt_x</p:attrName>
                                          <p:attrName>ppt_y</p:attrName>
                                        </p:attrNameLst>
                                      </p:cBhvr>
                                    </p:animMotion>
                                    <p:animRot by="1500000">
                                      <p:cBhvr>
                                        <p:cTn id="33" dur="125" fill="hold">
                                          <p:stCondLst>
                                            <p:cond delay="0"/>
                                          </p:stCondLst>
                                        </p:cTn>
                                        <p:tgtEl>
                                          <p:spTgt spid="2"/>
                                        </p:tgtEl>
                                        <p:attrNameLst>
                                          <p:attrName>r</p:attrName>
                                        </p:attrNameLst>
                                      </p:cBhvr>
                                    </p:animRot>
                                    <p:animRot by="-1500000">
                                      <p:cBhvr>
                                        <p:cTn id="34" dur="125" fill="hold">
                                          <p:stCondLst>
                                            <p:cond delay="125"/>
                                          </p:stCondLst>
                                        </p:cTn>
                                        <p:tgtEl>
                                          <p:spTgt spid="2"/>
                                        </p:tgtEl>
                                        <p:attrNameLst>
                                          <p:attrName>r</p:attrName>
                                        </p:attrNameLst>
                                      </p:cBhvr>
                                    </p:animRot>
                                    <p:animRot by="-1500000">
                                      <p:cBhvr>
                                        <p:cTn id="35" dur="125" fill="hold">
                                          <p:stCondLst>
                                            <p:cond delay="250"/>
                                          </p:stCondLst>
                                        </p:cTn>
                                        <p:tgtEl>
                                          <p:spTgt spid="2"/>
                                        </p:tgtEl>
                                        <p:attrNameLst>
                                          <p:attrName>r</p:attrName>
                                        </p:attrNameLst>
                                      </p:cBhvr>
                                    </p:animRot>
                                    <p:animRot by="1500000">
                                      <p:cBhvr>
                                        <p:cTn id="36" dur="125" fill="hold">
                                          <p:stCondLst>
                                            <p:cond delay="375"/>
                                          </p:stCondLst>
                                        </p:cTn>
                                        <p:tgtEl>
                                          <p:spTgt spid="2"/>
                                        </p:tgtEl>
                                        <p:attrNameLst>
                                          <p:attrName>r</p:attrName>
                                        </p:attrNameLst>
                                      </p:cBhvr>
                                    </p:animRot>
                                  </p:childTnLst>
                                </p:cTn>
                              </p:par>
                              <p:par>
                                <p:cTn id="37" presetID="34" presetClass="emph" presetSubtype="0" fill="hold" grpId="1" nodeType="with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0" end="0"/>
                                            </p:txEl>
                                          </p:spTgt>
                                        </p:tgtEl>
                                        <p:attrNameLst>
                                          <p:attrName>ppt_x</p:attrName>
                                          <p:attrName>ppt_y</p:attrName>
                                        </p:attrNameLst>
                                      </p:cBhvr>
                                    </p:animMotion>
                                    <p:animRot by="1500000">
                                      <p:cBhvr>
                                        <p:cTn id="39" dur="125" fill="hold">
                                          <p:stCondLst>
                                            <p:cond delay="0"/>
                                          </p:stCondLst>
                                        </p:cTn>
                                        <p:tgtEl>
                                          <p:spTgt spid="3">
                                            <p:txEl>
                                              <p:pRg st="0" end="0"/>
                                            </p:txEl>
                                          </p:spTgt>
                                        </p:tgtEl>
                                        <p:attrNameLst>
                                          <p:attrName>r</p:attrName>
                                        </p:attrNameLst>
                                      </p:cBhvr>
                                    </p:animRot>
                                    <p:animRot by="-1500000">
                                      <p:cBhvr>
                                        <p:cTn id="40" dur="125" fill="hold">
                                          <p:stCondLst>
                                            <p:cond delay="125"/>
                                          </p:stCondLst>
                                        </p:cTn>
                                        <p:tgtEl>
                                          <p:spTgt spid="3">
                                            <p:txEl>
                                              <p:pRg st="0" end="0"/>
                                            </p:txEl>
                                          </p:spTgt>
                                        </p:tgtEl>
                                        <p:attrNameLst>
                                          <p:attrName>r</p:attrName>
                                        </p:attrNameLst>
                                      </p:cBhvr>
                                    </p:animRot>
                                    <p:animRot by="-1500000">
                                      <p:cBhvr>
                                        <p:cTn id="41" dur="125" fill="hold">
                                          <p:stCondLst>
                                            <p:cond delay="250"/>
                                          </p:stCondLst>
                                        </p:cTn>
                                        <p:tgtEl>
                                          <p:spTgt spid="3">
                                            <p:txEl>
                                              <p:pRg st="0" end="0"/>
                                            </p:txEl>
                                          </p:spTgt>
                                        </p:tgtEl>
                                        <p:attrNameLst>
                                          <p:attrName>r</p:attrName>
                                        </p:attrNameLst>
                                      </p:cBhvr>
                                    </p:animRot>
                                    <p:animRot by="1500000">
                                      <p:cBhvr>
                                        <p:cTn id="42" dur="125" fill="hold">
                                          <p:stCondLst>
                                            <p:cond delay="375"/>
                                          </p:stCondLst>
                                        </p:cTn>
                                        <p:tgtEl>
                                          <p:spTgt spid="3">
                                            <p:txEl>
                                              <p:pRg st="0" end="0"/>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34" presetClass="emph" presetSubtype="0" fill="hold" grpId="1" nodeType="clickEffect">
                                  <p:stCondLst>
                                    <p:cond delay="0"/>
                                  </p:stCondLst>
                                  <p:iterate type="lt">
                                    <p:tmPct val="10000"/>
                                  </p:iterate>
                                  <p:childTnLst>
                                    <p:animMotion origin="layout" path="M 0.0 0.0 L 0.0 -0.07213" pathEditMode="relative" ptsTypes="">
                                      <p:cBhvr>
                                        <p:cTn id="46" dur="250" accel="50000" decel="50000" autoRev="1" fill="hold">
                                          <p:stCondLst>
                                            <p:cond delay="0"/>
                                          </p:stCondLst>
                                        </p:cTn>
                                        <p:tgtEl>
                                          <p:spTgt spid="3">
                                            <p:txEl>
                                              <p:pRg st="1" end="1"/>
                                            </p:txEl>
                                          </p:spTgt>
                                        </p:tgtEl>
                                        <p:attrNameLst>
                                          <p:attrName>ppt_x</p:attrName>
                                          <p:attrName>ppt_y</p:attrName>
                                        </p:attrNameLst>
                                      </p:cBhvr>
                                    </p:animMotion>
                                    <p:animRot by="1500000">
                                      <p:cBhvr>
                                        <p:cTn id="47" dur="125" fill="hold">
                                          <p:stCondLst>
                                            <p:cond delay="0"/>
                                          </p:stCondLst>
                                        </p:cTn>
                                        <p:tgtEl>
                                          <p:spTgt spid="3">
                                            <p:txEl>
                                              <p:pRg st="1" end="1"/>
                                            </p:txEl>
                                          </p:spTgt>
                                        </p:tgtEl>
                                        <p:attrNameLst>
                                          <p:attrName>r</p:attrName>
                                        </p:attrNameLst>
                                      </p:cBhvr>
                                    </p:animRot>
                                    <p:animRot by="-1500000">
                                      <p:cBhvr>
                                        <p:cTn id="48" dur="125" fill="hold">
                                          <p:stCondLst>
                                            <p:cond delay="125"/>
                                          </p:stCondLst>
                                        </p:cTn>
                                        <p:tgtEl>
                                          <p:spTgt spid="3">
                                            <p:txEl>
                                              <p:pRg st="1" end="1"/>
                                            </p:txEl>
                                          </p:spTgt>
                                        </p:tgtEl>
                                        <p:attrNameLst>
                                          <p:attrName>r</p:attrName>
                                        </p:attrNameLst>
                                      </p:cBhvr>
                                    </p:animRot>
                                    <p:animRot by="-1500000">
                                      <p:cBhvr>
                                        <p:cTn id="49" dur="125" fill="hold">
                                          <p:stCondLst>
                                            <p:cond delay="250"/>
                                          </p:stCondLst>
                                        </p:cTn>
                                        <p:tgtEl>
                                          <p:spTgt spid="3">
                                            <p:txEl>
                                              <p:pRg st="1" end="1"/>
                                            </p:txEl>
                                          </p:spTgt>
                                        </p:tgtEl>
                                        <p:attrNameLst>
                                          <p:attrName>r</p:attrName>
                                        </p:attrNameLst>
                                      </p:cBhvr>
                                    </p:animRot>
                                    <p:animRot by="1500000">
                                      <p:cBhvr>
                                        <p:cTn id="50" dur="125" fill="hold">
                                          <p:stCondLst>
                                            <p:cond delay="375"/>
                                          </p:stCondLst>
                                        </p:cTn>
                                        <p:tgtEl>
                                          <p:spTgt spid="3">
                                            <p:txEl>
                                              <p:pRg st="1" end="1"/>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2" nodeType="clickEffect">
                                  <p:stCondLst>
                                    <p:cond delay="0"/>
                                  </p:stCondLst>
                                  <p:iterate type="lt">
                                    <p:tmPct val="0"/>
                                  </p:iterate>
                                  <p:childTnLst>
                                    <p:animEffect transition="out" filter="fade">
                                      <p:cBhvr>
                                        <p:cTn id="54" dur="500"/>
                                        <p:tgtEl>
                                          <p:spTgt spid="2"/>
                                        </p:tgtEl>
                                      </p:cBhvr>
                                    </p:animEffect>
                                    <p:set>
                                      <p:cBhvr>
                                        <p:cTn id="55" dur="1" fill="hold">
                                          <p:stCondLst>
                                            <p:cond delay="499"/>
                                          </p:stCondLst>
                                        </p:cTn>
                                        <p:tgtEl>
                                          <p:spTgt spid="2"/>
                                        </p:tgtEl>
                                        <p:attrNameLst>
                                          <p:attrName>style.visibility</p:attrName>
                                        </p:attrNameLst>
                                      </p:cBhvr>
                                      <p:to>
                                        <p:strVal val="hidden"/>
                                      </p:to>
                                    </p:set>
                                  </p:childTnLst>
                                </p:cTn>
                              </p:par>
                              <p:par>
                                <p:cTn id="56" presetID="10" presetClass="exit" presetSubtype="0" fill="hold" grpId="2" nodeType="withEffect">
                                  <p:stCondLst>
                                    <p:cond delay="0"/>
                                  </p:stCondLst>
                                  <p:iterate type="lt">
                                    <p:tmPct val="0"/>
                                  </p:iterate>
                                  <p:childTnLst>
                                    <p:animEffect transition="out" filter="fade">
                                      <p:cBhvr>
                                        <p:cTn id="57" dur="500"/>
                                        <p:tgtEl>
                                          <p:spTgt spid="3">
                                            <p:txEl>
                                              <p:pRg st="0" end="0"/>
                                            </p:txEl>
                                          </p:spTgt>
                                        </p:tgtEl>
                                      </p:cBhvr>
                                    </p:animEffect>
                                    <p:set>
                                      <p:cBhvr>
                                        <p:cTn id="5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2" nodeType="clickEffect">
                                  <p:stCondLst>
                                    <p:cond delay="0"/>
                                  </p:stCondLst>
                                  <p:iterate type="lt">
                                    <p:tmPct val="0"/>
                                  </p:iterate>
                                  <p:childTnLst>
                                    <p:animEffect transition="out" filter="fade">
                                      <p:cBhvr>
                                        <p:cTn id="62" dur="500"/>
                                        <p:tgtEl>
                                          <p:spTgt spid="3">
                                            <p:txEl>
                                              <p:pRg st="1" end="1"/>
                                            </p:txEl>
                                          </p:spTgt>
                                        </p:tgtEl>
                                      </p:cBhvr>
                                    </p:animEffect>
                                    <p:set>
                                      <p:cBhvr>
                                        <p:cTn id="63"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ingredientes</a:t>
            </a:r>
            <a:endParaRPr lang="es-GT" dirty="0"/>
          </a:p>
        </p:txBody>
      </p:sp>
      <p:sp>
        <p:nvSpPr>
          <p:cNvPr id="3" name="Marcador de contenido 2"/>
          <p:cNvSpPr>
            <a:spLocks noGrp="1"/>
          </p:cNvSpPr>
          <p:nvPr>
            <p:ph idx="1"/>
          </p:nvPr>
        </p:nvSpPr>
        <p:spPr/>
        <p:txBody>
          <a:bodyPr/>
          <a:lstStyle/>
          <a:p>
            <a:r>
              <a:rPr lang="es-ES" dirty="0" smtClean="0"/>
              <a:t>Ojo de bruja </a:t>
            </a:r>
          </a:p>
          <a:p>
            <a:pPr marL="0" indent="0">
              <a:buNone/>
            </a:pPr>
            <a:r>
              <a:rPr lang="es-ES" dirty="0" smtClean="0"/>
              <a:t>Matando un bruja </a:t>
            </a:r>
            <a:endParaRPr lang="es-GT" dirty="0"/>
          </a:p>
        </p:txBody>
      </p:sp>
      <p:pic>
        <p:nvPicPr>
          <p:cNvPr id="4" name="Imagen 3"/>
          <p:cNvPicPr>
            <a:picLocks noChangeAspect="1"/>
          </p:cNvPicPr>
          <p:nvPr/>
        </p:nvPicPr>
        <p:blipFill>
          <a:blip r:embed="rId2"/>
          <a:stretch>
            <a:fillRect/>
          </a:stretch>
        </p:blipFill>
        <p:spPr>
          <a:xfrm>
            <a:off x="4690532" y="3124199"/>
            <a:ext cx="2269067" cy="2404533"/>
          </a:xfrm>
          <a:prstGeom prst="rect">
            <a:avLst/>
          </a:prstGeom>
        </p:spPr>
      </p:pic>
    </p:spTree>
    <p:extLst>
      <p:ext uri="{BB962C8B-B14F-4D97-AF65-F5344CB8AC3E}">
        <p14:creationId xmlns:p14="http://schemas.microsoft.com/office/powerpoint/2010/main" val="4008160090"/>
      </p:ext>
    </p:extLst>
  </p:cSld>
  <p:clrMapOvr>
    <a:masterClrMapping/>
  </p:clrMapOvr>
  <mc:AlternateContent xmlns:mc="http://schemas.openxmlformats.org/markup-compatibility/2006">
    <mc:Choice xmlns:p14="http://schemas.microsoft.com/office/powerpoint/2010/main" Requires="p14">
      <p:transition spd="slow" p14:dur="4400" advTm="5000">
        <p14:honeycomb/>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iterate type="lt">
                                    <p:tmPct val="0"/>
                                  </p:iterate>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1"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par>
                                <p:cTn id="33" presetID="34" presetClass="emph" presetSubtype="0" fill="hold" grpId="1" nodeType="withEffect">
                                  <p:stCondLst>
                                    <p:cond delay="0"/>
                                  </p:stCondLst>
                                  <p:iterate type="lt">
                                    <p:tmPct val="10000"/>
                                  </p:iterate>
                                  <p:childTnLst>
                                    <p:animMotion origin="layout" path="M 0.0 0.0 L 0.0 -0.07213" pathEditMode="relative" ptsTypes="">
                                      <p:cBhvr>
                                        <p:cTn id="34" dur="250" accel="50000" decel="50000" autoRev="1" fill="hold">
                                          <p:stCondLst>
                                            <p:cond delay="0"/>
                                          </p:stCondLst>
                                        </p:cTn>
                                        <p:tgtEl>
                                          <p:spTgt spid="3">
                                            <p:txEl>
                                              <p:pRg st="0" end="0"/>
                                            </p:txEl>
                                          </p:spTgt>
                                        </p:tgtEl>
                                        <p:attrNameLst>
                                          <p:attrName>ppt_x</p:attrName>
                                          <p:attrName>ppt_y</p:attrName>
                                        </p:attrNameLst>
                                      </p:cBhvr>
                                    </p:animMotion>
                                    <p:animRot by="1500000">
                                      <p:cBhvr>
                                        <p:cTn id="35" dur="125" fill="hold">
                                          <p:stCondLst>
                                            <p:cond delay="0"/>
                                          </p:stCondLst>
                                        </p:cTn>
                                        <p:tgtEl>
                                          <p:spTgt spid="3">
                                            <p:txEl>
                                              <p:pRg st="0" end="0"/>
                                            </p:txEl>
                                          </p:spTgt>
                                        </p:tgtEl>
                                        <p:attrNameLst>
                                          <p:attrName>r</p:attrName>
                                        </p:attrNameLst>
                                      </p:cBhvr>
                                    </p:animRot>
                                    <p:animRot by="-1500000">
                                      <p:cBhvr>
                                        <p:cTn id="36" dur="125" fill="hold">
                                          <p:stCondLst>
                                            <p:cond delay="125"/>
                                          </p:stCondLst>
                                        </p:cTn>
                                        <p:tgtEl>
                                          <p:spTgt spid="3">
                                            <p:txEl>
                                              <p:pRg st="0" end="0"/>
                                            </p:txEl>
                                          </p:spTgt>
                                        </p:tgtEl>
                                        <p:attrNameLst>
                                          <p:attrName>r</p:attrName>
                                        </p:attrNameLst>
                                      </p:cBhvr>
                                    </p:animRot>
                                    <p:animRot by="-1500000">
                                      <p:cBhvr>
                                        <p:cTn id="37" dur="125" fill="hold">
                                          <p:stCondLst>
                                            <p:cond delay="250"/>
                                          </p:stCondLst>
                                        </p:cTn>
                                        <p:tgtEl>
                                          <p:spTgt spid="3">
                                            <p:txEl>
                                              <p:pRg st="0" end="0"/>
                                            </p:txEl>
                                          </p:spTgt>
                                        </p:tgtEl>
                                        <p:attrNameLst>
                                          <p:attrName>r</p:attrName>
                                        </p:attrNameLst>
                                      </p:cBhvr>
                                    </p:animRot>
                                    <p:animRot by="1500000">
                                      <p:cBhvr>
                                        <p:cTn id="38" dur="125" fill="hold">
                                          <p:stCondLst>
                                            <p:cond delay="375"/>
                                          </p:stCondLst>
                                        </p:cTn>
                                        <p:tgtEl>
                                          <p:spTgt spid="3">
                                            <p:txEl>
                                              <p:pRg st="0" end="0"/>
                                            </p:txEl>
                                          </p:spTgt>
                                        </p:tgtEl>
                                        <p:attrNameLst>
                                          <p:attrName>r</p:attrName>
                                        </p:attrNameLst>
                                      </p:cBhvr>
                                    </p:animRot>
                                  </p:childTnLst>
                                </p:cTn>
                              </p:par>
                            </p:childTnLst>
                          </p:cTn>
                        </p:par>
                      </p:childTnLst>
                    </p:cTn>
                  </p:par>
                  <p:par>
                    <p:cTn id="39" fill="hold">
                      <p:stCondLst>
                        <p:cond delay="indefinite"/>
                      </p:stCondLst>
                      <p:childTnLst>
                        <p:par>
                          <p:cTn id="40" fill="hold">
                            <p:stCondLst>
                              <p:cond delay="0"/>
                            </p:stCondLst>
                            <p:childTnLst>
                              <p:par>
                                <p:cTn id="41" presetID="34" presetClass="emph" presetSubtype="0" fill="hold" grpId="1" nodeType="clickEffect">
                                  <p:stCondLst>
                                    <p:cond delay="0"/>
                                  </p:stCondLst>
                                  <p:iterate type="lt">
                                    <p:tmPct val="10000"/>
                                  </p:iterate>
                                  <p:childTnLst>
                                    <p:animMotion origin="layout" path="M 0.0 0.0 L 0.0 -0.07213" pathEditMode="relative" ptsTypes="">
                                      <p:cBhvr>
                                        <p:cTn id="42" dur="250" accel="50000" decel="50000" autoRev="1" fill="hold">
                                          <p:stCondLst>
                                            <p:cond delay="0"/>
                                          </p:stCondLst>
                                        </p:cTn>
                                        <p:tgtEl>
                                          <p:spTgt spid="3">
                                            <p:txEl>
                                              <p:pRg st="1" end="1"/>
                                            </p:txEl>
                                          </p:spTgt>
                                        </p:tgtEl>
                                        <p:attrNameLst>
                                          <p:attrName>ppt_x</p:attrName>
                                          <p:attrName>ppt_y</p:attrName>
                                        </p:attrNameLst>
                                      </p:cBhvr>
                                    </p:animMotion>
                                    <p:animRot by="1500000">
                                      <p:cBhvr>
                                        <p:cTn id="43" dur="125" fill="hold">
                                          <p:stCondLst>
                                            <p:cond delay="0"/>
                                          </p:stCondLst>
                                        </p:cTn>
                                        <p:tgtEl>
                                          <p:spTgt spid="3">
                                            <p:txEl>
                                              <p:pRg st="1" end="1"/>
                                            </p:txEl>
                                          </p:spTgt>
                                        </p:tgtEl>
                                        <p:attrNameLst>
                                          <p:attrName>r</p:attrName>
                                        </p:attrNameLst>
                                      </p:cBhvr>
                                    </p:animRot>
                                    <p:animRot by="-1500000">
                                      <p:cBhvr>
                                        <p:cTn id="44" dur="125" fill="hold">
                                          <p:stCondLst>
                                            <p:cond delay="125"/>
                                          </p:stCondLst>
                                        </p:cTn>
                                        <p:tgtEl>
                                          <p:spTgt spid="3">
                                            <p:txEl>
                                              <p:pRg st="1" end="1"/>
                                            </p:txEl>
                                          </p:spTgt>
                                        </p:tgtEl>
                                        <p:attrNameLst>
                                          <p:attrName>r</p:attrName>
                                        </p:attrNameLst>
                                      </p:cBhvr>
                                    </p:animRot>
                                    <p:animRot by="-1500000">
                                      <p:cBhvr>
                                        <p:cTn id="45" dur="125" fill="hold">
                                          <p:stCondLst>
                                            <p:cond delay="250"/>
                                          </p:stCondLst>
                                        </p:cTn>
                                        <p:tgtEl>
                                          <p:spTgt spid="3">
                                            <p:txEl>
                                              <p:pRg st="1" end="1"/>
                                            </p:txEl>
                                          </p:spTgt>
                                        </p:tgtEl>
                                        <p:attrNameLst>
                                          <p:attrName>r</p:attrName>
                                        </p:attrNameLst>
                                      </p:cBhvr>
                                    </p:animRot>
                                    <p:animRot by="1500000">
                                      <p:cBhvr>
                                        <p:cTn id="46" dur="125" fill="hold">
                                          <p:stCondLst>
                                            <p:cond delay="375"/>
                                          </p:stCondLst>
                                        </p:cTn>
                                        <p:tgtEl>
                                          <p:spTgt spid="3">
                                            <p:txEl>
                                              <p:pRg st="1" end="1"/>
                                            </p:txEl>
                                          </p:spTgt>
                                        </p:tgtEl>
                                        <p:attrNameLst>
                                          <p:attrName>r</p:attrName>
                                        </p:attrNameLst>
                                      </p:cBhvr>
                                    </p:animRot>
                                  </p:childTnLst>
                                </p:cTn>
                              </p:par>
                            </p:childTnLst>
                          </p:cTn>
                        </p:par>
                      </p:childTnLst>
                    </p:cTn>
                  </p:par>
                  <p:par>
                    <p:cTn id="47" fill="hold">
                      <p:stCondLst>
                        <p:cond delay="indefinite"/>
                      </p:stCondLst>
                      <p:childTnLst>
                        <p:par>
                          <p:cTn id="48" fill="hold">
                            <p:stCondLst>
                              <p:cond delay="0"/>
                            </p:stCondLst>
                            <p:childTnLst>
                              <p:par>
                                <p:cTn id="49" presetID="45" presetClass="exit" presetSubtype="0" fill="hold" grpId="2" nodeType="clickEffect">
                                  <p:stCondLst>
                                    <p:cond delay="0"/>
                                  </p:stCondLst>
                                  <p:iterate type="lt">
                                    <p:tmPct val="0"/>
                                  </p:iterate>
                                  <p:childTnLst>
                                    <p:animEffect transition="out" filter="fade">
                                      <p:cBhvr>
                                        <p:cTn id="50" dur="2000"/>
                                        <p:tgtEl>
                                          <p:spTgt spid="2"/>
                                        </p:tgtEl>
                                      </p:cBhvr>
                                    </p:animEffect>
                                    <p:anim calcmode="lin" valueType="num">
                                      <p:cBhvr>
                                        <p:cTn id="51"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2" dur="2000"/>
                                        <p:tgtEl>
                                          <p:spTgt spid="2"/>
                                        </p:tgtEl>
                                        <p:attrNameLst>
                                          <p:attrName>ppt_h</p:attrName>
                                        </p:attrNameLst>
                                      </p:cBhvr>
                                      <p:tavLst>
                                        <p:tav tm="0">
                                          <p:val>
                                            <p:strVal val="ppt_h"/>
                                          </p:val>
                                        </p:tav>
                                        <p:tav tm="100000">
                                          <p:val>
                                            <p:strVal val="ppt_h"/>
                                          </p:val>
                                        </p:tav>
                                      </p:tavLst>
                                    </p:anim>
                                    <p:set>
                                      <p:cBhvr>
                                        <p:cTn id="53" dur="1" fill="hold">
                                          <p:stCondLst>
                                            <p:cond delay="1999"/>
                                          </p:stCondLst>
                                        </p:cTn>
                                        <p:tgtEl>
                                          <p:spTgt spid="2"/>
                                        </p:tgtEl>
                                        <p:attrNameLst>
                                          <p:attrName>style.visibility</p:attrName>
                                        </p:attrNameLst>
                                      </p:cBhvr>
                                      <p:to>
                                        <p:strVal val="hidden"/>
                                      </p:to>
                                    </p:set>
                                  </p:childTnLst>
                                </p:cTn>
                              </p:par>
                              <p:par>
                                <p:cTn id="54" presetID="45" presetClass="exit" presetSubtype="0" fill="hold" grpId="2" nodeType="withEffect">
                                  <p:stCondLst>
                                    <p:cond delay="0"/>
                                  </p:stCondLst>
                                  <p:iterate type="lt">
                                    <p:tmPct val="0"/>
                                  </p:iterate>
                                  <p:childTnLst>
                                    <p:animEffect transition="out" filter="fade">
                                      <p:cBhvr>
                                        <p:cTn id="55" dur="2000"/>
                                        <p:tgtEl>
                                          <p:spTgt spid="3">
                                            <p:txEl>
                                              <p:pRg st="0" end="0"/>
                                            </p:txEl>
                                          </p:spTgt>
                                        </p:tgtEl>
                                      </p:cBhvr>
                                    </p:animEffect>
                                    <p:anim calcmode="lin" valueType="num">
                                      <p:cBhvr>
                                        <p:cTn id="56"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7" dur="2000"/>
                                        <p:tgtEl>
                                          <p:spTgt spid="3">
                                            <p:txEl>
                                              <p:pRg st="0" end="0"/>
                                            </p:txEl>
                                          </p:spTgt>
                                        </p:tgtEl>
                                        <p:attrNameLst>
                                          <p:attrName>ppt_h</p:attrName>
                                        </p:attrNameLst>
                                      </p:cBhvr>
                                      <p:tavLst>
                                        <p:tav tm="0">
                                          <p:val>
                                            <p:strVal val="ppt_h"/>
                                          </p:val>
                                        </p:tav>
                                        <p:tav tm="100000">
                                          <p:val>
                                            <p:strVal val="ppt_h"/>
                                          </p:val>
                                        </p:tav>
                                      </p:tavLst>
                                    </p:anim>
                                    <p:set>
                                      <p:cBhvr>
                                        <p:cTn id="5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45" presetClass="exit" presetSubtype="0" fill="hold" grpId="2" nodeType="clickEffect">
                                  <p:stCondLst>
                                    <p:cond delay="0"/>
                                  </p:stCondLst>
                                  <p:iterate type="lt">
                                    <p:tmPct val="0"/>
                                  </p:iterate>
                                  <p:childTnLst>
                                    <p:animEffect transition="out" filter="fade">
                                      <p:cBhvr>
                                        <p:cTn id="62" dur="2000"/>
                                        <p:tgtEl>
                                          <p:spTgt spid="3">
                                            <p:txEl>
                                              <p:pRg st="1" end="1"/>
                                            </p:txEl>
                                          </p:spTgt>
                                        </p:tgtEl>
                                      </p:cBhvr>
                                    </p:animEffect>
                                    <p:anim calcmode="lin" valueType="num">
                                      <p:cBhvr>
                                        <p:cTn id="63" dur="2000"/>
                                        <p:tgtEl>
                                          <p:spTgt spid="3">
                                            <p:txEl>
                                              <p:pRg st="1" end="1"/>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2000"/>
                                        <p:tgtEl>
                                          <p:spTgt spid="3">
                                            <p:txEl>
                                              <p:pRg st="1" end="1"/>
                                            </p:txEl>
                                          </p:spTgt>
                                        </p:tgtEl>
                                        <p:attrNameLst>
                                          <p:attrName>ppt_h</p:attrName>
                                        </p:attrNameLst>
                                      </p:cBhvr>
                                      <p:tavLst>
                                        <p:tav tm="0">
                                          <p:val>
                                            <p:strVal val="ppt_h"/>
                                          </p:val>
                                        </p:tav>
                                        <p:tav tm="100000">
                                          <p:val>
                                            <p:strVal val="ppt_h"/>
                                          </p:val>
                                        </p:tav>
                                      </p:tavLst>
                                    </p:anim>
                                    <p:set>
                                      <p:cBhvr>
                                        <p:cTn id="65"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ingredientes</a:t>
            </a:r>
            <a:endParaRPr lang="es-GT" dirty="0"/>
          </a:p>
        </p:txBody>
      </p:sp>
      <p:sp>
        <p:nvSpPr>
          <p:cNvPr id="3" name="Marcador de contenido 2"/>
          <p:cNvSpPr>
            <a:spLocks noGrp="1"/>
          </p:cNvSpPr>
          <p:nvPr>
            <p:ph idx="1"/>
          </p:nvPr>
        </p:nvSpPr>
        <p:spPr/>
        <p:txBody>
          <a:bodyPr/>
          <a:lstStyle/>
          <a:p>
            <a:r>
              <a:rPr lang="es-ES" dirty="0" smtClean="0"/>
              <a:t>Pluma de pato </a:t>
            </a:r>
          </a:p>
          <a:p>
            <a:pPr marL="0" indent="0">
              <a:buNone/>
            </a:pPr>
            <a:r>
              <a:rPr lang="es-ES" dirty="0" smtClean="0"/>
              <a:t>Matando un pato grande</a:t>
            </a:r>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85425" y="3039533"/>
            <a:ext cx="2978509" cy="3416300"/>
          </a:xfrm>
          <a:prstGeom prst="rect">
            <a:avLst/>
          </a:prstGeom>
        </p:spPr>
      </p:pic>
    </p:spTree>
    <p:extLst>
      <p:ext uri="{BB962C8B-B14F-4D97-AF65-F5344CB8AC3E}">
        <p14:creationId xmlns:p14="http://schemas.microsoft.com/office/powerpoint/2010/main" val="36119960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advTm="5000">
        <p15:prstTrans prst="fracture"/>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iterate type="lt">
                                    <p:tmPct val="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randombar(horizont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34" presetClass="emph" presetSubtype="0" fill="hold" grpId="1" nodeType="click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2"/>
                                        </p:tgtEl>
                                        <p:attrNameLst>
                                          <p:attrName>ppt_x</p:attrName>
                                          <p:attrName>ppt_y</p:attrName>
                                        </p:attrNameLst>
                                      </p:cBhvr>
                                    </p:animMotion>
                                    <p:animRot by="1500000">
                                      <p:cBhvr>
                                        <p:cTn id="25" dur="125" fill="hold">
                                          <p:stCondLst>
                                            <p:cond delay="0"/>
                                          </p:stCondLst>
                                        </p:cTn>
                                        <p:tgtEl>
                                          <p:spTgt spid="2"/>
                                        </p:tgtEl>
                                        <p:attrNameLst>
                                          <p:attrName>r</p:attrName>
                                        </p:attrNameLst>
                                      </p:cBhvr>
                                    </p:animRot>
                                    <p:animRot by="-1500000">
                                      <p:cBhvr>
                                        <p:cTn id="26" dur="125" fill="hold">
                                          <p:stCondLst>
                                            <p:cond delay="125"/>
                                          </p:stCondLst>
                                        </p:cTn>
                                        <p:tgtEl>
                                          <p:spTgt spid="2"/>
                                        </p:tgtEl>
                                        <p:attrNameLst>
                                          <p:attrName>r</p:attrName>
                                        </p:attrNameLst>
                                      </p:cBhvr>
                                    </p:animRot>
                                    <p:animRot by="-1500000">
                                      <p:cBhvr>
                                        <p:cTn id="27" dur="125" fill="hold">
                                          <p:stCondLst>
                                            <p:cond delay="250"/>
                                          </p:stCondLst>
                                        </p:cTn>
                                        <p:tgtEl>
                                          <p:spTgt spid="2"/>
                                        </p:tgtEl>
                                        <p:attrNameLst>
                                          <p:attrName>r</p:attrName>
                                        </p:attrNameLst>
                                      </p:cBhvr>
                                    </p:animRot>
                                    <p:animRot by="1500000">
                                      <p:cBhvr>
                                        <p:cTn id="28" dur="125" fill="hold">
                                          <p:stCondLst>
                                            <p:cond delay="375"/>
                                          </p:stCondLst>
                                        </p:cTn>
                                        <p:tgtEl>
                                          <p:spTgt spid="2"/>
                                        </p:tgtEl>
                                        <p:attrNameLst>
                                          <p:attrName>r</p:attrName>
                                        </p:attrNameLst>
                                      </p:cBhvr>
                                    </p:animRot>
                                  </p:childTnLst>
                                </p:cTn>
                              </p:par>
                              <p:par>
                                <p:cTn id="29" presetID="34" presetClass="emph" presetSubtype="0" fill="hold" grpId="1" nodeType="with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0" end="0"/>
                                            </p:txEl>
                                          </p:spTgt>
                                        </p:tgtEl>
                                        <p:attrNameLst>
                                          <p:attrName>ppt_x</p:attrName>
                                          <p:attrName>ppt_y</p:attrName>
                                        </p:attrNameLst>
                                      </p:cBhvr>
                                    </p:animMotion>
                                    <p:animRot by="1500000">
                                      <p:cBhvr>
                                        <p:cTn id="31" dur="125" fill="hold">
                                          <p:stCondLst>
                                            <p:cond delay="0"/>
                                          </p:stCondLst>
                                        </p:cTn>
                                        <p:tgtEl>
                                          <p:spTgt spid="3">
                                            <p:txEl>
                                              <p:pRg st="0" end="0"/>
                                            </p:txEl>
                                          </p:spTgt>
                                        </p:tgtEl>
                                        <p:attrNameLst>
                                          <p:attrName>r</p:attrName>
                                        </p:attrNameLst>
                                      </p:cBhvr>
                                    </p:animRot>
                                    <p:animRot by="-1500000">
                                      <p:cBhvr>
                                        <p:cTn id="32" dur="125" fill="hold">
                                          <p:stCondLst>
                                            <p:cond delay="125"/>
                                          </p:stCondLst>
                                        </p:cTn>
                                        <p:tgtEl>
                                          <p:spTgt spid="3">
                                            <p:txEl>
                                              <p:pRg st="0" end="0"/>
                                            </p:txEl>
                                          </p:spTgt>
                                        </p:tgtEl>
                                        <p:attrNameLst>
                                          <p:attrName>r</p:attrName>
                                        </p:attrNameLst>
                                      </p:cBhvr>
                                    </p:animRot>
                                    <p:animRot by="-1500000">
                                      <p:cBhvr>
                                        <p:cTn id="33" dur="125" fill="hold">
                                          <p:stCondLst>
                                            <p:cond delay="250"/>
                                          </p:stCondLst>
                                        </p:cTn>
                                        <p:tgtEl>
                                          <p:spTgt spid="3">
                                            <p:txEl>
                                              <p:pRg st="0" end="0"/>
                                            </p:txEl>
                                          </p:spTgt>
                                        </p:tgtEl>
                                        <p:attrNameLst>
                                          <p:attrName>r</p:attrName>
                                        </p:attrNameLst>
                                      </p:cBhvr>
                                    </p:animRot>
                                    <p:animRot by="1500000">
                                      <p:cBhvr>
                                        <p:cTn id="34" dur="125" fill="hold">
                                          <p:stCondLst>
                                            <p:cond delay="375"/>
                                          </p:stCondLst>
                                        </p:cTn>
                                        <p:tgtEl>
                                          <p:spTgt spid="3">
                                            <p:txEl>
                                              <p:pRg st="0" end="0"/>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1"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1" end="1"/>
                                            </p:txEl>
                                          </p:spTgt>
                                        </p:tgtEl>
                                        <p:attrNameLst>
                                          <p:attrName>ppt_x</p:attrName>
                                          <p:attrName>ppt_y</p:attrName>
                                        </p:attrNameLst>
                                      </p:cBhvr>
                                    </p:animMotion>
                                    <p:animRot by="1500000">
                                      <p:cBhvr>
                                        <p:cTn id="39" dur="125" fill="hold">
                                          <p:stCondLst>
                                            <p:cond delay="0"/>
                                          </p:stCondLst>
                                        </p:cTn>
                                        <p:tgtEl>
                                          <p:spTgt spid="3">
                                            <p:txEl>
                                              <p:pRg st="1" end="1"/>
                                            </p:txEl>
                                          </p:spTgt>
                                        </p:tgtEl>
                                        <p:attrNameLst>
                                          <p:attrName>r</p:attrName>
                                        </p:attrNameLst>
                                      </p:cBhvr>
                                    </p:animRot>
                                    <p:animRot by="-1500000">
                                      <p:cBhvr>
                                        <p:cTn id="40" dur="125" fill="hold">
                                          <p:stCondLst>
                                            <p:cond delay="125"/>
                                          </p:stCondLst>
                                        </p:cTn>
                                        <p:tgtEl>
                                          <p:spTgt spid="3">
                                            <p:txEl>
                                              <p:pRg st="1" end="1"/>
                                            </p:txEl>
                                          </p:spTgt>
                                        </p:tgtEl>
                                        <p:attrNameLst>
                                          <p:attrName>r</p:attrName>
                                        </p:attrNameLst>
                                      </p:cBhvr>
                                    </p:animRot>
                                    <p:animRot by="-1500000">
                                      <p:cBhvr>
                                        <p:cTn id="41" dur="125" fill="hold">
                                          <p:stCondLst>
                                            <p:cond delay="250"/>
                                          </p:stCondLst>
                                        </p:cTn>
                                        <p:tgtEl>
                                          <p:spTgt spid="3">
                                            <p:txEl>
                                              <p:pRg st="1" end="1"/>
                                            </p:txEl>
                                          </p:spTgt>
                                        </p:tgtEl>
                                        <p:attrNameLst>
                                          <p:attrName>r</p:attrName>
                                        </p:attrNameLst>
                                      </p:cBhvr>
                                    </p:animRot>
                                    <p:animRot by="1500000">
                                      <p:cBhvr>
                                        <p:cTn id="42" dur="125" fill="hold">
                                          <p:stCondLst>
                                            <p:cond delay="375"/>
                                          </p:stCondLst>
                                        </p:cTn>
                                        <p:tgtEl>
                                          <p:spTgt spid="3">
                                            <p:txEl>
                                              <p:pRg st="1" end="1"/>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21" presetClass="exit" presetSubtype="1" fill="hold" grpId="2" nodeType="clickEffect">
                                  <p:stCondLst>
                                    <p:cond delay="0"/>
                                  </p:stCondLst>
                                  <p:iterate type="lt">
                                    <p:tmPct val="0"/>
                                  </p:iterate>
                                  <p:childTnLst>
                                    <p:animEffect transition="out" filter="wheel(1)">
                                      <p:cBhvr>
                                        <p:cTn id="46" dur="2000"/>
                                        <p:tgtEl>
                                          <p:spTgt spid="2"/>
                                        </p:tgtEl>
                                      </p:cBhvr>
                                    </p:animEffect>
                                    <p:set>
                                      <p:cBhvr>
                                        <p:cTn id="47" dur="1" fill="hold">
                                          <p:stCondLst>
                                            <p:cond delay="1999"/>
                                          </p:stCondLst>
                                        </p:cTn>
                                        <p:tgtEl>
                                          <p:spTgt spid="2"/>
                                        </p:tgtEl>
                                        <p:attrNameLst>
                                          <p:attrName>style.visibility</p:attrName>
                                        </p:attrNameLst>
                                      </p:cBhvr>
                                      <p:to>
                                        <p:strVal val="hidden"/>
                                      </p:to>
                                    </p:set>
                                  </p:childTnLst>
                                </p:cTn>
                              </p:par>
                              <p:par>
                                <p:cTn id="48" presetID="21" presetClass="exit" presetSubtype="1" fill="hold" grpId="2" nodeType="withEffect">
                                  <p:stCondLst>
                                    <p:cond delay="0"/>
                                  </p:stCondLst>
                                  <p:iterate type="lt">
                                    <p:tmPct val="0"/>
                                  </p:iterate>
                                  <p:childTnLst>
                                    <p:animEffect transition="out" filter="wheel(1)">
                                      <p:cBhvr>
                                        <p:cTn id="49" dur="2000"/>
                                        <p:tgtEl>
                                          <p:spTgt spid="3">
                                            <p:txEl>
                                              <p:pRg st="0" end="0"/>
                                            </p:txEl>
                                          </p:spTgt>
                                        </p:tgtEl>
                                      </p:cBhvr>
                                    </p:animEffect>
                                    <p:set>
                                      <p:cBhvr>
                                        <p:cTn id="50"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1" presetClass="exit" presetSubtype="1" fill="hold" grpId="2" nodeType="clickEffect">
                                  <p:stCondLst>
                                    <p:cond delay="0"/>
                                  </p:stCondLst>
                                  <p:iterate type="lt">
                                    <p:tmPct val="0"/>
                                  </p:iterate>
                                  <p:childTnLst>
                                    <p:animEffect transition="out" filter="wheel(1)">
                                      <p:cBhvr>
                                        <p:cTn id="54" dur="2000"/>
                                        <p:tgtEl>
                                          <p:spTgt spid="3">
                                            <p:txEl>
                                              <p:pRg st="1" end="1"/>
                                            </p:txEl>
                                          </p:spTgt>
                                        </p:tgtEl>
                                      </p:cBhvr>
                                    </p:animEffect>
                                    <p:set>
                                      <p:cBhvr>
                                        <p:cTn id="55"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45</TotalTime>
  <Words>81</Words>
  <Application>Microsoft Office PowerPoint</Application>
  <PresentationFormat>Panorámica</PresentationFormat>
  <Paragraphs>29</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Trebuchet MS</vt:lpstr>
      <vt:lpstr>Wingdings 3</vt:lpstr>
      <vt:lpstr>Faceta</vt:lpstr>
      <vt:lpstr>Andy nolverto Valenzuela Ramírez</vt:lpstr>
      <vt:lpstr>100 días en el mar</vt:lpstr>
      <vt:lpstr>manta de invisibilidad</vt:lpstr>
      <vt:lpstr>ingrediente</vt:lpstr>
      <vt:lpstr>Ingredientes</vt:lpstr>
      <vt:lpstr>ingredientes</vt:lpstr>
      <vt:lpstr>ingredientes</vt:lpstr>
      <vt:lpstr>ingredientes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Andy nolverto Valenzuela Ramírez</dc:title>
  <dc:creator>GNet</dc:creator>
  <cp:lastModifiedBy>GNet</cp:lastModifiedBy>
  <cp:revision>7</cp:revision>
  <dcterms:created xsi:type="dcterms:W3CDTF">2025-09-20T17:43:22Z</dcterms:created>
  <dcterms:modified xsi:type="dcterms:W3CDTF">2025-09-20T18:29:03Z</dcterms:modified>
</cp:coreProperties>
</file>