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53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562D8-C8F8-46A5-B544-B6CED8FC91A2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15A29-9413-42D1-8C02-2450D1D2E9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58724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562D8-C8F8-46A5-B544-B6CED8FC91A2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15A29-9413-42D1-8C02-2450D1D2E9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77536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562D8-C8F8-46A5-B544-B6CED8FC91A2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15A29-9413-42D1-8C02-2450D1D2E9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93601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562D8-C8F8-46A5-B544-B6CED8FC91A2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15A29-9413-42D1-8C02-2450D1D2E9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30758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562D8-C8F8-46A5-B544-B6CED8FC91A2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15A29-9413-42D1-8C02-2450D1D2E9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79934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562D8-C8F8-46A5-B544-B6CED8FC91A2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15A29-9413-42D1-8C02-2450D1D2E9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91515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562D8-C8F8-46A5-B544-B6CED8FC91A2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15A29-9413-42D1-8C02-2450D1D2E9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1048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562D8-C8F8-46A5-B544-B6CED8FC91A2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15A29-9413-42D1-8C02-2450D1D2E9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89145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562D8-C8F8-46A5-B544-B6CED8FC91A2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15A29-9413-42D1-8C02-2450D1D2E9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453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562D8-C8F8-46A5-B544-B6CED8FC91A2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15A29-9413-42D1-8C02-2450D1D2E9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64520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562D8-C8F8-46A5-B544-B6CED8FC91A2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15A29-9413-42D1-8C02-2450D1D2E9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51941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562D8-C8F8-46A5-B544-B6CED8FC91A2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215A29-9413-42D1-8C02-2450D1D2E9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8519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Andy Norberto Valenzuela Ramírez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Mecanografía </a:t>
            </a:r>
          </a:p>
          <a:p>
            <a:r>
              <a:rPr lang="es-ES" dirty="0" smtClean="0"/>
              <a:t>segundo básico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63909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1" y="3564466"/>
            <a:ext cx="2557274" cy="2658874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7535" y="4055532"/>
            <a:ext cx="1583267" cy="1405467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1802" y="2065866"/>
            <a:ext cx="3429000" cy="3518066"/>
          </a:xfrm>
          <a:prstGeom prst="rect">
            <a:avLst/>
          </a:prstGeom>
        </p:spPr>
      </p:pic>
      <p:sp>
        <p:nvSpPr>
          <p:cNvPr id="8" name="Llamada de nube 7"/>
          <p:cNvSpPr/>
          <p:nvPr/>
        </p:nvSpPr>
        <p:spPr>
          <a:xfrm>
            <a:off x="6929970" y="4153071"/>
            <a:ext cx="2438398" cy="740832"/>
          </a:xfrm>
          <a:prstGeom prst="cloudCallou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Que bello día</a:t>
            </a:r>
            <a:endParaRPr lang="es-GT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Llamada de nube 8"/>
          <p:cNvSpPr/>
          <p:nvPr/>
        </p:nvSpPr>
        <p:spPr>
          <a:xfrm>
            <a:off x="7747004" y="3695704"/>
            <a:ext cx="1710267" cy="5334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huy un lobo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024820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4.07407E-6 L -1.04167E-6 0.00023 C 0.00625 0.00069 0.0125 0.00046 0.01875 0.00231 C 0.01953 0.00254 0.0194 0.00509 0.02005 0.00601 C 0.02201 0.00926 0.0263 0.01458 0.0263 0.01481 C 0.02656 0.01643 0.02669 0.01805 0.02708 0.01967 C 0.02748 0.02222 0.028 0.02453 0.02839 0.02708 C 0.02878 0.02939 0.02904 0.03449 0.02982 0.0368 C 0.03086 0.04027 0.03333 0.04676 0.03333 0.04699 C 0.03346 0.04838 0.03346 0.05023 0.03399 0.05162 C 0.03451 0.05324 0.03542 0.05416 0.03607 0.05532 C 0.03711 0.05763 0.03828 0.06157 0.0388 0.06412 C 0.03906 0.06527 0.03932 0.06643 0.03958 0.06782 C 0.03984 0.0699 0.03971 0.07199 0.04024 0.07384 C 0.04076 0.07615 0.0418 0.07801 0.04232 0.08009 C 0.04284 0.0824 0.0431 0.08518 0.04375 0.0875 C 0.04453 0.09051 0.04557 0.09328 0.04649 0.09606 C 0.04675 0.09722 0.04675 0.09861 0.04714 0.09976 C 0.05156 0.11365 0.04714 0.09537 0.05065 0.11088 C 0.05091 0.11388 0.05091 0.11666 0.0513 0.11967 C 0.05182 0.12338 0.053 0.12685 0.05339 0.13078 C 0.05365 0.13287 0.05365 0.13495 0.05417 0.1368 C 0.05469 0.13935 0.0556 0.14166 0.05625 0.14421 C 0.05716 0.14838 0.05664 0.15138 0.05833 0.15532 C 0.05964 0.15856 0.06159 0.16111 0.06315 0.16412 C 0.06367 0.16504 0.06393 0.16689 0.06458 0.16782 C 0.06641 0.1706 0.06862 0.17291 0.07083 0.17523 C 0.07188 0.17638 0.07305 0.17801 0.07422 0.17893 C 0.07539 0.17963 0.07656 0.17963 0.07774 0.18009 C 0.08451 0.18819 0.07982 0.1831 0.08958 0.1912 C 0.0905 0.19189 0.09128 0.19305 0.09232 0.19375 C 0.09531 0.19583 0.09844 0.19745 0.1013 0.19976 C 0.10261 0.20069 0.10352 0.20254 0.10482 0.20347 C 0.10612 0.20463 0.10899 0.20601 0.10899 0.20625 C 0.1099 0.20717 0.11068 0.20856 0.11172 0.20972 C 0.11445 0.21226 0.11719 0.21018 0.12005 0.20972 C 0.12123 0.20879 0.12253 0.20833 0.12357 0.20717 C 0.1306 0.19976 0.12409 0.20393 0.12917 0.20115 C 0.12982 0.19976 0.13047 0.19838 0.13125 0.19745 C 0.13203 0.19606 0.13633 0.19166 0.13672 0.1912 C 0.13763 0.19027 0.13854 0.18912 0.13958 0.18865 C 0.14089 0.18796 0.14232 0.18796 0.14375 0.1875 C 0.14531 0.18796 0.14714 0.18726 0.14857 0.18865 C 0.15052 0.19074 0.15182 0.19444 0.15339 0.19745 L 0.15547 0.20115 C 0.15625 0.20231 0.15677 0.2037 0.15755 0.20486 C 0.15964 0.20763 0.16172 0.21041 0.1638 0.21342 C 0.16432 0.21412 0.16471 0.21527 0.16524 0.21597 C 0.16589 0.21643 0.16654 0.21689 0.16732 0.21713 C 0.16901 0.21782 0.17474 0.21921 0.1763 0.21967 C 0.17917 0.21828 0.18203 0.21782 0.18464 0.21597 C 0.18633 0.21458 0.1875 0.2118 0.1888 0.20972 C 0.18998 0.20763 0.19141 0.20601 0.19232 0.20347 C 0.19544 0.19513 0.19388 0.19814 0.19649 0.19375 C 0.19675 0.19236 0.19675 0.19097 0.19714 0.19004 C 0.19766 0.18888 0.1987 0.18842 0.19922 0.1875 C 0.19987 0.18634 0.20013 0.18495 0.20065 0.18379 C 0.2056 0.18472 0.20612 0.18356 0.20964 0.1875 C 0.21068 0.18865 0.21146 0.19004 0.2125 0.1912 C 0.21315 0.19213 0.21367 0.19328 0.21458 0.19375 C 0.21719 0.19467 0.22005 0.19444 0.22292 0.1949 C 0.22448 0.1956 0.22604 0.19676 0.22774 0.19745 C 0.22943 0.19791 0.24336 0.19976 0.2444 0.19976 C 0.24688 0.19907 0.24974 0.19976 0.25208 0.19745 C 0.253 0.19629 0.25221 0.19305 0.25274 0.1912 C 0.25469 0.18263 0.2543 0.18703 0.25755 0.18125 C 0.26224 0.17314 0.25547 0.18171 0.26107 0.17523 C 0.26146 0.17384 0.26159 0.17176 0.2625 0.17152 C 0.27409 0.16759 0.28568 0.17245 0.29714 0.17523 C 0.29792 0.17546 0.2987 0.17546 0.29922 0.17638 C 0.29974 0.17731 0.29961 0.17893 0.3 0.18009 C 0.30039 0.18171 0.30065 0.18356 0.3013 0.18495 C 0.30261 0.18773 0.30443 0.18796 0.30625 0.18865 C 0.3069 0.19074 0.30768 0.19444 0.30964 0.19375 C 0.31029 0.19351 0.31055 0.19189 0.31107 0.1912 C 0.31185 0.19004 0.31289 0.18958 0.3138 0.18865 C 0.31484 0.18773 0.31563 0.18611 0.31654 0.18495 C 0.31732 0.18402 0.31797 0.18333 0.31875 0.18263 C 0.32175 0.17847 0.32474 0.1743 0.32774 0.17013 C 0.33229 0.16388 0.32956 0.16574 0.33464 0.16412 C 0.33672 0.16597 0.33906 0.16759 0.34089 0.17013 C 0.34141 0.17083 0.3418 0.17176 0.34232 0.17268 C 0.34258 0.17384 0.34284 0.175 0.34297 0.17638 C 0.34349 0.18009 0.34375 0.18379 0.3444 0.1875 C 0.34466 0.18888 0.34492 0.19074 0.3457 0.1912 C 0.34779 0.19236 0.34987 0.19189 0.35208 0.19236 C 0.35482 0.19166 0.35768 0.1912 0.36042 0.19004 C 0.36341 0.18842 0.36172 0.1868 0.3638 0.18379 C 0.36458 0.18263 0.36563 0.18217 0.36667 0.18125 C 0.36732 0.18009 0.3681 0.17893 0.36875 0.17754 C 0.3694 0.17592 0.36979 0.17361 0.37083 0.17268 C 0.3724 0.17106 0.37448 0.17106 0.3763 0.17013 L 0.38464 0.16643 L 0.38958 0.16527 C 0.39063 0.16574 0.39193 0.16574 0.39297 0.16643 C 0.39492 0.16805 0.3944 0.17106 0.39505 0.17384 C 0.39557 0.17615 0.39649 0.17801 0.39714 0.18009 C 0.39766 0.18171 0.39792 0.18356 0.39857 0.18495 C 0.39909 0.18611 0.4 0.18657 0.40065 0.1875 C 0.40104 0.18865 0.40117 0.19097 0.40208 0.1912 C 0.40443 0.19213 0.40404 0.18657 0.40482 0.18495 C 0.40534 0.18379 0.40625 0.18333 0.4069 0.18263 C 0.41029 0.17338 0.40586 0.18472 0.41042 0.17523 C 0.41094 0.17407 0.41107 0.17245 0.41172 0.17152 C 0.41237 0.1706 0.41315 0.1706 0.4138 0.17013 C 0.41432 0.16898 0.41432 0.16666 0.41524 0.16643 C 0.42331 0.16481 0.42357 0.16597 0.42839 0.17013 C 0.42891 0.17152 0.42917 0.17291 0.42982 0.17384 C 0.43034 0.17476 0.43125 0.17453 0.4319 0.17523 C 0.43789 0.18055 0.43281 0.17777 0.43815 0.18009 C 0.44063 0.17963 0.44323 0.17986 0.44583 0.17893 C 0.44636 0.17847 0.44662 0.17685 0.44714 0.17638 C 0.44779 0.17569 0.44857 0.17546 0.44922 0.17523 C 0.45026 0.17338 0.4513 0.17106 0.45274 0.17013 C 0.45378 0.16944 0.45508 0.16944 0.45625 0.16898 L 0.46589 0.17013 C 0.46706 0.17106 0.46693 0.1743 0.46732 0.17638 C 0.46888 0.18472 0.46667 0.17824 0.47005 0.18634 L 0.47083 0.1912 " pathEditMode="relative" rAng="0" ptsTypes="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542" y="109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-4.44444E-6 L -6.25E-7 -4.44444E-6 C -0.00221 -0.00046 -0.00429 -4.44444E-6 -0.00638 -0.00115 C -0.00716 -0.00162 -0.00716 -0.00393 -0.00768 -0.00486 C -0.00833 -0.00601 -0.00911 -0.00648 -0.00976 -0.0074 C -0.01015 -0.00925 -0.01145 -0.01574 -0.01119 -0.01713 C -0.01093 -0.01828 -0.01028 -0.0155 -0.00976 -0.01481 C -0.00989 -0.01365 -0.01015 0.00301 -0.01185 0.00625 L -0.01328 0.00857 C -0.01445 0.01459 -0.01432 0.01667 -0.01679 0.02107 C -0.01731 0.022 -0.0181 0.02269 -0.01888 0.02338 C -0.02161 0.02223 -0.025 0.02246 -0.02721 0.01852 C -0.02773 0.01737 -0.02812 0.01598 -0.02851 0.01482 C -0.02877 0.00996 -0.02838 0.00463 -0.02929 -4.44444E-6 C -0.02955 -0.00138 -0.03034 0.00232 -0.0306 0.00371 C -0.03099 0.00533 -0.03086 0.00718 -0.03138 0.00857 C -0.03229 0.01112 -0.03476 0.01482 -0.03476 0.01482 C -0.03632 0.02269 -0.03554 0.0213 -0.03828 0.02709 C -0.03867 0.02801 -0.03919 0.02871 -0.03971 0.02963 C -0.04153 0.02871 -0.04349 0.02871 -0.04518 0.02709 C -0.04596 0.02639 -0.04622 0.02477 -0.04661 0.02338 C -0.04804 0.01922 -0.04791 0.01899 -0.04869 0.01482 C -0.04961 0.01737 -0.05078 0.01968 -0.05143 0.02223 C -0.05195 0.02385 -0.05221 0.0257 -0.05286 0.02709 C -0.05338 0.02848 -0.05429 0.0294 -0.05494 0.03079 C -0.05547 0.03195 -0.05586 0.03334 -0.05638 0.0345 C -0.05703 0.03403 -0.05781 0.0338 -0.05846 0.03334 C -0.06093 0.03102 -0.06041 0.03033 -0.06263 0.02709 C -0.06341 0.0257 -0.06445 0.02477 -0.06536 0.02338 C -0.06562 0.02223 -0.06588 0.02107 -0.06601 0.01968 C -0.06627 0.01806 -0.06627 0.01621 -0.06679 0.01482 C -0.06718 0.01366 -0.0681 0.0132 -0.06888 0.01227 C -0.06927 0.0132 -0.06992 0.01389 -0.07018 0.01482 C -0.07057 0.01598 -0.07057 0.01737 -0.07096 0.01852 C -0.07135 0.01991 -0.07187 0.02107 -0.07226 0.02223 C -0.07278 0.02639 -0.07304 0.02917 -0.07369 0.03334 C -0.07395 0.0345 -0.07409 0.03588 -0.07435 0.03704 C -0.07474 0.03797 -0.07539 0.03866 -0.07578 0.03936 C -0.0776 0.04352 -0.07643 0.04306 -0.07929 0.04561 C -0.08099 0.047 -0.08307 0.04815 -0.08476 0.04931 C -0.08698 0.04792 -0.08724 0.04862 -0.08828 0.04445 C -0.08919 0.04075 -0.09036 0.03334 -0.09036 0.03334 C -0.09049 0.03264 -0.09036 0.02246 -0.0931 0.02338 C -0.09401 0.02385 -0.09401 0.02616 -0.09453 0.02709 C -0.10052 0.03866 -0.09922 0.03681 -0.10351 0.0419 C -0.10338 0.04514 -0.10364 0.04885 -0.10286 0.05186 C -0.10221 0.0544 -0.09935 0.06088 -0.09935 0.05787 L -0.09935 0.05417 " pathEditMode="relative" ptsTypes="AAAAAAAAAAAAAAAAAAAAAAAAAAAAAAAAAAAAAAAAAAAAAAAA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7083 0.1912 L 0.47083 0.1912 C 0.46849 0.18935 0.46589 0.18842 0.4638 0.18611 C 0.46289 0.18518 0.46237 0.18286 0.46172 0.18124 C 0.46029 0.17685 0.45886 0.17222 0.45755 0.16759 C 0.45703 0.16573 0.45677 0.16342 0.45625 0.16134 C 0.45417 0.15462 0.453 0.15208 0.45065 0.14652 C 0.44688 0.15347 0.44636 0.15555 0.43672 0.14652 C 0.43242 0.14259 0.42982 0.13425 0.4263 0.128 C 0.42357 0.12337 0.42109 0.11828 0.41797 0.11458 C 0.41732 0.11365 0.41641 0.11319 0.41589 0.11203 C 0.40938 0.09907 0.41393 0.10254 0.40899 0.09976 C 0.4082 0.1037 0.40768 0.1074 0.40625 0.11087 C 0.40573 0.11203 0.40482 0.11249 0.40417 0.11319 C 0.40208 0.11296 0.39974 0.11388 0.39792 0.11203 C 0.37878 0.09282 0.39466 0.09953 0.38464 0.09606 C 0.38373 0.09652 0.38268 0.09629 0.3819 0.09722 C 0.3793 0.10092 0.375 0.10948 0.375 0.10948 C 0.37357 0.10833 0.37201 0.10763 0.37083 0.10578 C 0.37005 0.10509 0.36992 0.10347 0.3694 0.10208 C 0.36732 0.09698 0.36784 0.09837 0.36589 0.09467 C 0.36237 0.09791 0.36315 0.0993 0.36107 0.09097 C 0.35899 0.08286 0.35742 0.07453 0.35547 0.06643 C 0.35482 0.06342 0.35404 0.06064 0.35339 0.05763 C 0.35195 0.05161 0.35039 0.0456 0.34922 0.03911 C 0.34896 0.03796 0.34909 0.03634 0.34857 0.03541 C 0.34805 0.03448 0.34714 0.03472 0.34649 0.03425 C 0.34102 0.03911 0.34609 0.03356 0.34167 0.04166 C 0.33958 0.04513 0.33737 0.04814 0.33542 0.05161 C 0.33438 0.05323 0.33359 0.05509 0.33255 0.05648 C 0.32318 0.06967 0.32513 0.06736 0.31797 0.07384 C 0.31563 0.07222 0.31315 0.07129 0.31107 0.06874 C 0.31042 0.06805 0.31068 0.0662 0.31042 0.06504 C 0.30951 0.06249 0.30833 0.06041 0.30755 0.05763 C 0.30716 0.05648 0.30716 0.05532 0.3069 0.05393 C 0.30638 0.05185 0.30599 0.04999 0.30547 0.04791 C 0.30521 0.03888 0.30508 0.02962 0.30482 0.02061 C 0.30469 0.01527 0.30547 0.00948 0.30417 0.00462 C 0.30365 0.00277 0.30221 0.00717 0.3013 0.00833 C 0.30091 0.00948 0.30065 0.01111 0.3 0.01203 C 0.29831 0.01435 0.29297 0.01898 0.29089 0.02061 C 0.28594 0.01851 0.28932 0.02152 0.28672 0.01087 C 0.28412 -0.00024 0.28373 -0.00093 0.28125 -0.00764 C 0.28724 -0.00811 0.29336 -0.00718 0.29922 -0.00903 C 0.30469 -0.01042 0.30156 -0.01343 0.30339 -0.0176 C 0.30391 -0.01876 0.30482 -0.01922 0.30547 -0.02014 C 0.30899 -0.03056 0.3056 -0.02339 0.3125 -0.02871 C 0.31771 -0.03264 0.31563 -0.03311 0.3194 -0.03496 C 0.32188 -0.03589 0.33073 -0.03843 0.33125 -0.03866 C 0.33672 -0.04005 0.34232 -0.04098 0.34792 -0.04237 C 0.35013 -0.0419 0.35261 -0.04214 0.35482 -0.04098 C 0.35547 -0.04075 0.35547 -0.03866 0.35625 -0.03866 L 0.36875 -0.03982 C 0.36966 -0.04144 0.37031 -0.04376 0.37149 -0.04468 C 0.37227 -0.04538 0.36927 -0.04098 0.37005 -0.04098 C 0.37096 -0.04098 0.37435 -0.04746 0.375 -0.04839 C 0.37513 -0.04977 0.37539 -0.05093 0.37565 -0.05209 C 0.37604 -0.05394 0.37721 -0.0588 0.37708 -0.05718 C 0.37656 -0.05371 0.37565 -0.05047 0.375 -0.04723 C 0.37409 -0.04329 0.37422 -0.04306 0.37357 -0.03866 C 0.37331 -0.0345 0.37188 -0.0301 0.37292 -0.02616 C 0.37331 -0.02431 0.37487 -0.02848 0.37565 -0.02987 C 0.3763 -0.03126 0.3763 -0.03357 0.37708 -0.03496 C 0.37891 -0.03889 0.38099 -0.04283 0.38333 -0.04607 L 0.4 -0.06945 C 0.40104 -0.06876 0.40248 -0.06852 0.40339 -0.0669 C 0.40404 -0.06575 0.40417 -0.06366 0.40417 -0.06204 C 0.40391 -0.05302 0.40195 -0.04399 0.40274 -0.03496 C 0.40287 -0.03288 0.40508 -0.03565 0.40625 -0.03612 C 0.41016 -0.04653 0.4082 -0.04214 0.41875 -0.05718 C 0.41953 -0.05834 0.42057 -0.05857 0.42149 -0.0595 C 0.42344 -0.06181 0.42513 -0.06459 0.42708 -0.0669 C 0.42721 -0.06297 0.4263 -0.05788 0.42774 -0.05464 C 0.42852 -0.05278 0.43008 -0.05602 0.43125 -0.05718 C 0.43412 -0.06019 0.43685 -0.06343 0.43958 -0.0669 C 0.44375 -0.07269 0.43919 -0.06968 0.4444 -0.072 C 0.44479 -0.06876 0.44531 -0.06528 0.44583 -0.06204 C 0.44609 -0.0595 0.4457 -0.05672 0.44649 -0.05464 C 0.44701 -0.05325 0.44831 -0.05371 0.44922 -0.05348 C 0.45156 -0.05579 0.45391 -0.05834 0.45625 -0.06089 C 0.45703 -0.06181 0.45807 -0.06227 0.45899 -0.0632 C 0.46133 -0.06598 0.46367 -0.06899 0.46589 -0.072 C 0.46641 -0.07269 0.46732 -0.07431 0.46732 -0.07431 C 0.46458 -0.08889 0.46615 -0.07848 0.46875 -0.11274 C 0.46875 -0.11389 0.46914 -0.11505 0.4694 -0.11644 C 0.46992 -0.12014 0.46992 -0.12408 0.47083 -0.12755 C 0.47136 -0.12987 0.47266 -0.13172 0.47357 -0.13357 C 0.47383 -0.13542 0.4737 -0.13727 0.47422 -0.13866 C 0.47539 -0.14214 0.47734 -0.14399 0.47917 -0.14607 C 0.47982 -0.14815 0.48034 -0.15024 0.48125 -0.15209 C 0.48177 -0.15371 0.48255 -0.15487 0.48333 -0.15579 C 0.48971 -0.16575 0.49141 -0.16135 0.50417 -0.16575 C 0.5056 -0.16714 0.50846 -0.17084 0.51042 -0.1669 C 0.51133 -0.16505 0.50964 -0.16019 0.51107 -0.1595 C 0.51771 -0.15626 0.525 -0.15718 0.5319 -0.15579 C 0.53216 -0.15302 0.53229 -0.15001 0.53255 -0.14723 C 0.53268 -0.14607 0.53281 -0.14468 0.53333 -0.14352 C 0.53386 -0.14237 0.53464 -0.1419 0.53542 -0.14098 C 0.5513 -0.14584 0.53568 -0.14237 0.55547 -0.14237 C 0.5599 -0.14237 0.58255 -0.14422 0.58815 -0.14468 C 0.58906 -0.14445 0.58998 -0.14352 0.59089 -0.14352 C 0.59779 -0.14352 0.59883 -0.14468 0.60482 -0.14723 C 0.60755 -0.15209 0.60456 -0.14769 0.60899 -0.15093 C 0.61094 -0.15232 0.61263 -0.15417 0.61458 -0.15579 C 0.61784 -0.1588 0.62149 -0.15996 0.625 -0.16204 C 0.6181 -0.16621 0.62578 -0.16204 0.60899 -0.16204 C 0.60716 -0.16204 0.60521 -0.16297 0.60339 -0.1632 C 0.60417 -0.16505 0.60456 -0.1669 0.60547 -0.16829 C 0.60612 -0.16899 0.60729 -0.16829 0.60755 -0.16945 C 0.60781 -0.17061 0.60677 -0.17153 0.60625 -0.172 C 0.60234 -0.17547 0.60039 -0.17593 0.59649 -0.17686 C 0.56198 -0.18542 0.57617 -0.17964 0.55755 -0.18797 L 0.51042 -0.18681 C 0.50964 -0.18681 0.50886 -0.18612 0.50833 -0.18542 C 0.50586 -0.18334 0.50378 -0.18033 0.5013 -0.17802 C 0.50052 -0.17732 0.49948 -0.17732 0.49857 -0.17686 C 0.49623 -0.17362 0.49401 -0.16991 0.49167 -0.1669 C 0.48477 -0.1588 0.47852 -0.14815 0.47083 -0.14352 C 0.47005 -0.14306 0.4694 -0.1426 0.46875 -0.14237 C 0.46758 -0.1419 0.46641 -0.14144 0.46524 -0.14098 C 0.46589 -0.14075 0.46654 -0.13982 0.46732 -0.13982 C 0.46797 -0.13982 0.46875 -0.14028 0.4694 -0.14098 C 0.47344 -0.14584 0.47708 -0.15139 0.48125 -0.15579 C 0.48893 -0.16413 0.4819 -0.15718 0.49714 -0.16829 C 0.49818 -0.16899 0.49896 -0.17014 0.5 -0.17061 C 0.50482 -0.17339 0.50964 -0.17547 0.51458 -0.17802 C 0.51576 -0.17871 0.5168 -0.18033 0.51797 -0.18056 C 0.5319 -0.18334 0.55964 -0.18681 0.55964 -0.18681 L 0.60964 -0.18542 C 0.61068 -0.18542 0.61146 -0.18473 0.6125 -0.18427 C 0.6138 -0.1838 0.61667 -0.18311 0.61667 -0.18311 L 0.63672 -0.24862 C 0.63607 -0.25302 0.63529 -0.25741 0.63464 -0.26204 C 0.63438 -0.26459 0.63451 -0.26714 0.63399 -0.26945 C 0.62643 -0.30024 0.61823 -0.33033 0.61042 -0.36089 C 0.61016 -0.36297 0.6099 -0.36505 0.60964 -0.36714 C 0.60716 -0.3845 0.60261 -0.40302 0.60899 -0.4213 C 0.6155 -0.44005 0.62708 -0.45116 0.63672 -0.46459 C 0.64336 -0.47385 0.65052 -0.48126 0.65755 -0.48936 C 0.65964 -0.49167 0.66159 -0.49376 0.6638 -0.49538 C 0.66745 -0.49839 0.67123 -0.50047 0.675 -0.50278 C 0.67565 -0.50325 0.6763 -0.50394 0.67708 -0.50417 C 0.6832 -0.50626 0.68945 -0.50857 0.69583 -0.51019 C 0.72734 -0.51876 0.71094 -0.51621 0.74505 -0.5176 C 0.76016 -0.51737 0.77513 -0.5176 0.79024 -0.51644 C 0.79102 -0.51644 0.79154 -0.51459 0.79232 -0.51389 C 0.79427 -0.51251 0.79857 -0.51019 0.79857 -0.51019 C 0.79896 -0.50903 0.79935 -0.50741 0.8 -0.50649 C 0.80052 -0.50579 0.80143 -0.50602 0.80208 -0.50533 C 0.80925 -0.49908 0.8013 -0.50348 0.81107 -0.49908 C 0.81406 -0.50649 0.81758 -0.51343 0.82005 -0.5213 C 0.82109 -0.52477 0.82123 -0.52871 0.82149 -0.53241 C 0.82227 -0.54283 0.82279 -0.55325 0.82357 -0.56343 C 0.8237 -0.56459 0.82409 -0.56575 0.82422 -0.56714 C 0.825 -0.572 0.82565 -0.57709 0.8263 -0.58195 C 0.82357 -0.58241 0.8207 -0.58427 0.81797 -0.58311 C 0.81289 -0.58126 0.80833 -0.57639 0.80339 -0.57315 C 0.80248 -0.57269 0.80156 -0.57246 0.80065 -0.572 C 0.8 -0.53982 0.80052 -0.50764 0.79857 -0.4757 C 0.79818 -0.47038 0.79583 -0.46598 0.79375 -0.46204 C 0.78724 -0.45001 0.78815 -0.45464 0.78255 -0.44977 C 0.7737 -0.4419 0.775 -0.44329 0.77005 -0.43751 C 0.76966 -0.43612 0.76849 -0.43519 0.76875 -0.4338 C 0.76914 -0.43149 0.77227 -0.42524 0.77422 -0.42385 C 0.78646 -0.41505 0.7849 -0.41598 0.79232 -0.41274 C 0.79675 -0.40857 0.80274 -0.40764 0.80547 -0.40047 C 0.80938 -0.39005 0.80625 -0.39723 0.81797 -0.38311 C 0.82005 -0.38056 0.82253 -0.37894 0.82422 -0.3757 C 0.82695 -0.37084 0.82552 -0.37292 0.82839 -0.36945 C 0.83425 -0.37038 0.83998 -0.37153 0.84583 -0.372 C 0.85391 -0.37269 0.86198 -0.37223 0.87005 -0.37315 C 0.88216 -0.37477 0.89414 -0.37732 0.90625 -0.3794 C 0.91498 -0.36899 0.90833 -0.37848 0.90833 -0.3338 " pathEditMode="relative" ptsTypes="AAAAAAAAAAAAAAAAAAAAAAAAAAAAAAAAAAAAAAAAAAAAAAAAAAAAAAAAAAAAAAAAAAAAAAAAAAAAAAAAAAAAAAAAAAAAAAAAAAAAAAAAAAAAAAAAAAAAAAAAAAAAAAAAAAAAAAAAAAAAAAAAAAAAAAAAAAAAAAAAAAAAAAAAAAAAA">
                                      <p:cBhvr>
                                        <p:cTn id="3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9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13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Andy Norberto Valenzuela Ramírez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Andy Norberto Valenzuela Ramírez</dc:title>
  <dc:creator>GNet</dc:creator>
  <cp:lastModifiedBy>GNet</cp:lastModifiedBy>
  <cp:revision>5</cp:revision>
  <dcterms:created xsi:type="dcterms:W3CDTF">2025-10-04T17:20:07Z</dcterms:created>
  <dcterms:modified xsi:type="dcterms:W3CDTF">2025-10-04T18:00:46Z</dcterms:modified>
</cp:coreProperties>
</file>