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3B6A-8676-451E-826F-2D09F4A0665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B50C-E76D-4A88-9973-F6665800C5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5608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3B6A-8676-451E-826F-2D09F4A0665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B50C-E76D-4A88-9973-F6665800C5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3260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3B6A-8676-451E-826F-2D09F4A0665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B50C-E76D-4A88-9973-F6665800C5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4156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3B6A-8676-451E-826F-2D09F4A0665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B50C-E76D-4A88-9973-F6665800C5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940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3B6A-8676-451E-826F-2D09F4A0665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B50C-E76D-4A88-9973-F6665800C5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213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3B6A-8676-451E-826F-2D09F4A0665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B50C-E76D-4A88-9973-F6665800C5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19949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3B6A-8676-451E-826F-2D09F4A0665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B50C-E76D-4A88-9973-F6665800C5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217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3B6A-8676-451E-826F-2D09F4A0665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B50C-E76D-4A88-9973-F6665800C5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7071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3B6A-8676-451E-826F-2D09F4A0665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B50C-E76D-4A88-9973-F6665800C5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9889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3B6A-8676-451E-826F-2D09F4A0665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B50C-E76D-4A88-9973-F6665800C5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3876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B3B6A-8676-451E-826F-2D09F4A0665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B50C-E76D-4A88-9973-F6665800C5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9976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B3B6A-8676-451E-826F-2D09F4A0665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FB50C-E76D-4A88-9973-F6665800C57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0433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ANDY NOLVERTO VALENZUELA RAMIREZ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MECANOGRAFIA </a:t>
            </a:r>
          </a:p>
          <a:p>
            <a:r>
              <a:rPr lang="es-ES" dirty="0" smtClean="0"/>
              <a:t>SEGUNDO 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2936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916" y="4023360"/>
            <a:ext cx="2553899" cy="194598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0358" y="2365023"/>
            <a:ext cx="2438405" cy="233782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7252" y="4885509"/>
            <a:ext cx="1914434" cy="999334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679" y="2739934"/>
            <a:ext cx="3429000" cy="3429000"/>
          </a:xfrm>
          <a:prstGeom prst="rect">
            <a:avLst/>
          </a:prstGeom>
        </p:spPr>
      </p:pic>
      <p:sp>
        <p:nvSpPr>
          <p:cNvPr id="10" name="Llamada de nube 9"/>
          <p:cNvSpPr/>
          <p:nvPr/>
        </p:nvSpPr>
        <p:spPr>
          <a:xfrm>
            <a:off x="6138265" y="4023360"/>
            <a:ext cx="1830077" cy="86214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Que bonito</a:t>
            </a:r>
          </a:p>
          <a:p>
            <a:pPr algn="ctr"/>
            <a:r>
              <a:rPr lang="es-ES" dirty="0" smtClean="0"/>
              <a:t>bosque</a:t>
            </a:r>
            <a:endParaRPr lang="es-GT" dirty="0"/>
          </a:p>
        </p:txBody>
      </p:sp>
      <p:sp>
        <p:nvSpPr>
          <p:cNvPr id="11" name="Llamada de nube 10"/>
          <p:cNvSpPr/>
          <p:nvPr/>
        </p:nvSpPr>
        <p:spPr>
          <a:xfrm>
            <a:off x="9866811" y="3770811"/>
            <a:ext cx="1514875" cy="86214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Que linda niña</a:t>
            </a:r>
            <a:endParaRPr lang="es-GT" dirty="0"/>
          </a:p>
        </p:txBody>
      </p:sp>
      <p:sp>
        <p:nvSpPr>
          <p:cNvPr id="12" name="Llamada de nube 11"/>
          <p:cNvSpPr/>
          <p:nvPr/>
        </p:nvSpPr>
        <p:spPr>
          <a:xfrm>
            <a:off x="5989152" y="3265715"/>
            <a:ext cx="1463040" cy="86505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Huy un lobo</a:t>
            </a:r>
            <a:endParaRPr lang="es-GT" dirty="0"/>
          </a:p>
        </p:txBody>
      </p:sp>
      <p:sp>
        <p:nvSpPr>
          <p:cNvPr id="13" name="Llamada de nube 12"/>
          <p:cNvSpPr/>
          <p:nvPr/>
        </p:nvSpPr>
        <p:spPr>
          <a:xfrm>
            <a:off x="4625129" y="2803011"/>
            <a:ext cx="1803957" cy="115727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mtClean="0"/>
              <a:t>No puede ser </a:t>
            </a:r>
            <a:r>
              <a:rPr lang="es-ES" dirty="0" smtClean="0"/>
              <a:t>se me escapo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75850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2.22222E-6 L -1.25E-6 0.00023 C 0.00117 0.00371 0.00235 0.00741 0.00352 0.01134 C 0.00404 0.01297 0.0043 0.01482 0.00495 0.01644 C 0.00833 0.02431 0.01198 0.03172 0.01563 0.03935 C 0.01654 0.04121 0.01771 0.04259 0.01849 0.04445 C 0.03412 0.07824 0.03034 0.07801 0.04636 0.09653 C 0.0474 0.09769 0.0487 0.09815 0.04987 0.09908 C 0.05026 0.09838 0.06068 0.08565 0.06133 0.07616 C 0.06328 0.0507 0.06094 0.05463 0.06641 0.03426 C 0.06667 0.0331 0.06732 0.03241 0.06784 0.03172 C 0.06823 0.03287 0.06888 0.03403 0.06927 0.03542 C 0.0711 0.04537 0.07331 0.07222 0.07917 0.07755 C 0.08698 0.08426 0.09636 0.08172 0.10495 0.0838 C 0.10807 0.08334 0.11133 0.08426 0.11419 0.08264 C 0.11745 0.08056 0.14792 0.06134 0.15925 0.04699 C 0.16289 0.04213 0.16641 0.03681 0.16992 0.03172 C 0.1681 0.04769 0.17057 0.02801 0.16419 0.05834 C 0.16354 0.06158 0.16341 0.06528 0.16276 0.06852 C 0.16094 0.07917 0.15899 0.08982 0.15703 0.10023 C 0.15729 0.09699 0.15912 0.09259 0.15781 0.09028 C 0.15729 0.08935 0.15573 0.10417 0.1556 0.10533 C 0.15534 0.11088 0.15495 0.11644 0.15495 0.12199 C 0.15495 0.12338 0.15495 0.12616 0.1556 0.1257 C 0.16667 0.11898 0.17669 0.10787 0.18776 0.10162 L 0.22136 0.08264 C 0.22018 0.08843 0.21901 0.09445 0.21771 0.10023 C 0.21732 0.10255 0.2168 0.10463 0.21641 0.10672 C 0.21511 0.1125 0.21393 0.11852 0.21276 0.12454 C 0.21628 0.12662 0.2138 0.12616 0.21771 0.12315 C 0.21914 0.12222 0.22201 0.1206 0.22201 0.12084 C 0.22344 0.11852 0.225 0.11644 0.2263 0.11435 C 0.22708 0.1132 0.22774 0.11158 0.22852 0.11042 C 0.22917 0.10949 0.22995 0.1088 0.2306 0.10787 C 0.23281 0.10509 0.23477 0.10162 0.23711 0.09908 C 0.23919 0.09653 0.2418 0.09607 0.24414 0.09514 C 0.24948 0.0882 0.24623 0.09283 0.25352 0.08009 C 0.25417 0.07871 0.25195 0.08241 0.2513 0.0838 L 0.24987 0.08773 C 0.24805 0.09954 0.24479 0.10278 0.25208 0.10417 C 0.25287 0.1044 0.25352 0.10324 0.25417 0.10278 C 0.25899 0.08773 0.2638 0.07246 0.26849 0.05718 C 0.26953 0.05371 0.27214 0.03982 0.27136 0.03797 C 0.27018 0.03542 0.26901 0.04306 0.26771 0.0456 C 0.26758 0.04861 0.26745 0.05162 0.26706 0.05463 C 0.26576 0.06597 0.26354 0.07732 0.26276 0.08889 C 0.2625 0.09283 0.26367 0.09653 0.26419 0.10023 C 0.26419 0.10047 0.2707 0.09283 0.27136 0.09144 C 0.27917 0.07408 0.27344 0.07824 0.27917 0.075 C 0.28021 0.07871 0.28086 0.08264 0.28203 0.08634 C 0.28281 0.08866 0.28503 0.09144 0.28633 0.09259 C 0.28998 0.09653 0.28828 0.09352 0.28998 0.09653 " pathEditMode="relative" rAng="0" ptsTypes="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92" y="6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-6.2963E-6 L -6.66667E-6 -6.2963E-6 C -0.00027 0.00508 -0.00053 0.01018 -0.00079 0.01527 C -0.00105 0.02198 -0.00092 0.02893 -0.00144 0.03541 C -0.0017 0.03726 -0.00209 0.03217 -0.00222 0.03032 C -0.00274 0.02407 -0.00313 0.01782 -0.00365 0.01133 C -0.00482 0.01226 -0.00626 0.01226 -0.00717 0.01388 C -0.00795 0.01527 -0.0073 0.01758 -0.00795 0.01897 C -0.0086 0.02082 -0.00977 0.02152 -0.01081 0.02291 C -0.01993 0.05045 -0.01641 0.04166 -0.02865 0.06967 C -0.02904 0.07082 -0.02956 0.07152 -0.03008 0.07221 C -0.03034 0.07013 -0.0306 0.06805 -0.03073 0.06596 C -0.03165 0.05323 -0.03295 0.028 -0.03295 0.028 C -0.03334 0.03008 -0.03386 0.03217 -0.03438 0.03425 C -0.03594 0.04027 -0.03816 0.04582 -0.03933 0.05207 C -0.04011 0.05578 -0.04037 0.05995 -0.04154 0.06342 C -0.04545 0.07569 -0.05001 0.08703 -0.0543 0.09907 C -0.05456 0.09675 -0.05495 0.09467 -0.05508 0.09258 C -0.05599 0.07152 -0.05547 0.05022 -0.05717 0.02916 C -0.05756 0.02569 -0.05847 0.0361 -0.05938 0.03934 C -0.06316 0.05231 -0.06745 0.06481 -0.07149 0.07731 C -0.07214 0.07962 -0.0737 0.08379 -0.0737 0.08379 C -0.07956 0.0361 -0.07474 0.07893 -0.07722 0.04953 C -0.0806 0.00948 -0.0767 0.02106 -0.08217 0.00624 C -0.08607 0.0118 -0.09011 0.01689 -0.09362 0.02291 C -0.09415 0.02383 -0.09362 0.02661 -0.09441 0.02661 C -0.09506 0.02661 -0.09454 0.02383 -0.09506 0.02291 C -0.09558 0.02198 -0.09649 0.02198 -0.09727 0.02152 C -0.09818 0.0199 -0.09935 0.01851 -0.10001 0.01643 C -0.10066 0.01457 -0.10053 0.01226 -0.10079 0.01018 C -0.10092 0.00879 -0.10131 0.00763 -0.10144 0.00624 C -0.10248 -0.00047 -0.1043 -0.0139 -0.1043 -0.0139 C -0.11277 -0.01181 -0.11107 -0.01482 -0.11433 0.00879 C -0.11459 0.01064 -0.11602 0.01388 -0.11511 0.01388 C -0.11407 0.01388 -0.11407 0.01064 -0.11368 0.00879 C -0.11394 -0.02455 -0.11355 -0.05788 -0.11433 -0.09144 C -0.11446 -0.0933 -0.11537 -0.08797 -0.11576 -0.08635 C -0.11615 -0.08473 -0.11615 -0.08288 -0.11654 -0.08126 C -0.11745 -0.07617 -0.11941 -0.06598 -0.11941 -0.06598 C -0.12006 -0.0558 -0.12071 -0.04561 -0.12149 -0.03566 C -0.12162 -0.03334 -0.12201 -0.03126 -0.12227 -0.02918 C -0.12279 -0.02293 -0.12292 -0.01644 -0.1237 -0.01019 C -0.12396 -0.00765 -0.12501 -0.00255 -0.12501 -0.00255 " pathEditMode="relative" ptsTypes="AAAAAAAAAAAAAAAAAAAAAAAAAAAAAAAAAAAAAAAAAAA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998 0.09653 L 0.28998 0.09676 C 0.28945 0.08797 0.28919 0.0794 0.28854 0.07107 C 0.28776 0.06227 0.2836 0.03797 0.28281 0.03426 C 0.27956 0.01875 0.27617 0.00324 0.27214 -0.01157 C 0.27162 -0.01319 0.27123 -0.01504 0.2707 -0.01666 C 0.27005 -0.01828 0.26927 -0.01991 0.26849 -0.02176 C 0.2668 -0.02129 0.26498 -0.02176 0.26354 -0.02037 C 0.26237 -0.01944 0.26211 -0.0169 0.26133 -0.01528 C 0.26068 -0.01389 0.2599 -0.01273 0.25925 -0.01157 C 0.25846 -0.00787 0.25599 0.00648 0.25417 0.00371 C 0.24922 -0.00416 0.2487 -0.01759 0.24557 -0.02801 C 0.24167 -0.04143 0.23594 -0.05694 0.23281 -0.07245 C 0.23229 -0.075 0.23177 -0.07754 0.23138 -0.08009 C 0.23086 -0.10486 0.22943 -0.16481 0.23138 -0.18426 C 0.23164 -0.1875 0.2349 -0.18125 0.23633 -0.17916 C 0.24037 -0.17315 0.24375 -0.16597 0.24779 -0.15995 C 0.24831 -0.15926 0.24922 -0.15949 0.24987 -0.15879 C 0.25143 -0.15741 0.25274 -0.15532 0.25417 -0.1537 C 0.25964 -0.17616 0.25261 -0.1493 0.2599 -0.17014 C 0.2625 -0.17754 0.26706 -0.19305 0.26706 -0.19282 C 0.27748 -0.1868 0.27057 -0.19213 0.28568 -0.16643 C 0.28685 -0.16435 0.28919 -0.15995 0.28919 -0.15972 C 0.29024 -0.16134 0.29115 -0.16273 0.29206 -0.16389 C 0.29961 -0.17268 0.30052 -0.16875 0.31068 -0.1868 C 0.31315 -0.1912 0.31159 -0.18842 0.31563 -0.19421 C 0.33333 -0.18912 0.31563 -0.19653 0.33998 -0.17268 C 0.34401 -0.16875 0.35287 -0.16389 0.35287 -0.16366 C 0.35925 -0.16944 0.36589 -0.17384 0.37214 -0.18032 C 0.37578 -0.18426 0.38216 -0.19421 0.38216 -0.19398 C 0.38307 -0.19352 0.38425 -0.19305 0.38503 -0.1919 C 0.38568 -0.19051 0.38646 -0.1868 0.38646 -0.18657 " pathEditMode="relative" rAng="0" ptsTypes="AAAAAAAAAAAAAAAAAAAAAAAAAAAAAAAA">
                                      <p:cBhvr>
                                        <p:cTn id="4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6" y="-14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7.40741E-6 L -4.16667E-6 -7.40741E-6 C -0.01002 0.02823 0.00612 -0.01621 -0.01367 0.02916 C -0.0164 0.03541 -0.02083 0.04953 -0.02083 0.04953 C -0.02252 0.02499 -0.0207 0.03541 -0.025 0.01759 C -0.02552 0.01944 -0.02578 0.02129 -0.02643 0.02268 C -0.02825 0.02638 -0.03216 0.03286 -0.03216 0.03286 C -0.03476 0.02962 -0.0375 0.02638 -0.0401 0.02268 C -0.04088 0.02175 -0.04179 0.02059 -0.04219 0.01897 C -0.0444 0.0111 -0.04583 0.00277 -0.04791 -0.0051 C -0.04948 -0.01112 -0.05286 -0.02292 -0.05286 -0.02292 C -0.06497 -0.01228 -0.04752 -0.02894 -0.06224 -0.00904 C -0.08789 0.02592 -0.08346 0.02129 -0.09935 0.03541 C -0.10182 0.02893 -0.10052 0.03356 -0.10143 0.02268 C -0.10508 -0.01737 -0.10377 -0.00464 -0.10651 -0.02941 C -0.12174 0.00694 -0.10208 -0.04237 -0.11224 -0.00904 C -0.12357 0.0287 -0.1207 0.02268 -0.13008 0.03934 C -0.13099 0.0368 -0.13216 0.03425 -0.13294 0.03171 C -0.13398 0.028 -0.13489 0.02407 -0.1358 0.02013 C -0.13633 0.01805 -0.13659 0.01573 -0.13724 0.01388 C -0.13997 0.00532 -0.14297 -0.00302 -0.14583 -0.01158 C -0.147 -0.00973 -0.14844 -0.00857 -0.14935 -0.00649 C -0.15013 -0.00464 -0.15013 -0.00209 -0.15078 -7.40741E-6 C -0.15273 0.00647 -0.15455 0.01319 -0.15716 0.01897 C -0.16992 0.04698 -0.16484 0.03749 -0.17148 0.04953 C -0.17604 0.03495 -0.17539 0.03842 -0.17864 0.02013 C -0.17916 0.01689 -0.17942 0.01342 -0.18008 0.00995 C -0.18203 0.00092 -0.18437 -0.00765 -0.18646 -0.01667 C -0.18737 -0.00996 -0.18724 -0.0095 -0.1901 -0.00255 C -0.20247 0.02731 -0.19974 0.02221 -0.20716 0.03541 C -0.20885 0.03425 -0.21067 0.03356 -0.21224 0.03171 C -0.21588 0.02684 -0.21914 0.01851 -0.22226 0.01249 C -0.23242 -0.00672 -0.2237 0.01203 -0.23294 -0.00904 C -0.23476 -0.00695 -0.23685 -0.0051 -0.23867 -0.00255 C -0.275 0.04837 -0.24948 0.01573 -0.2651 0.03541 C -0.27083 0.02268 -0.26653 0.03356 -0.27213 0.00879 C -0.27278 0.00624 -0.2737 0.0037 -0.27435 0.00115 C -0.28177 -0.03033 -0.2806 -0.02478 -0.28359 -0.04075 C -0.28515 -0.03728 -0.29531 -0.01112 -0.29935 -0.00765 C -0.30091 -0.00649 -0.30273 -0.0095 -0.30429 -0.01019 L -0.3194 -0.04445 C -0.32031 -0.04677 -0.32122 -0.04885 -0.32213 -0.05093 L -0.325 -0.05718 C -0.32864 -0.05464 -0.33255 -0.05325 -0.3358 -0.04954 C -0.35052 -0.03311 -0.34401 -0.03589 -0.35364 -0.03311 C -0.35937 -0.04237 -0.36523 -0.0514 -0.3707 -0.06112 C -0.37161 -0.06251 -0.37213 -0.06459 -0.37291 -0.06621 C -0.37682 -0.07385 -0.38099 -0.08149 -0.38502 -0.0889 C -0.3862 -0.08866 -0.38763 -0.0889 -0.38867 -0.08774 C -0.38958 -0.08658 -0.38958 -0.08311 -0.39075 -0.08265 C -0.39635 -0.0801 -0.40221 -0.0801 -0.40794 -0.07894 C -0.4138 -0.08427 -0.4207 -0.08751 -0.42578 -0.09538 C -0.43177 -0.10487 -0.43437 -0.11968 -0.4401 -0.12964 L -0.44219 -0.13334 C -0.44297 -0.13635 -0.44427 -0.13913 -0.44427 -0.14237 C -0.44427 -0.14376 -0.44284 -0.14376 -0.44219 -0.14491 C -0.44088 -0.14677 -0.43984 -0.14908 -0.43867 -0.15116 C -0.43841 -0.15255 -0.43828 -0.15394 -0.43789 -0.1551 C -0.43633 -0.15973 -0.43372 -0.15811 -0.43073 -0.1588 C -0.42982 -0.15765 -0.42864 -0.15672 -0.42786 -0.1551 C -0.42695 -0.15325 -0.42695 -0.15001 -0.42578 -0.14862 C -0.42487 -0.14792 -0.42383 -0.14954 -0.42291 -0.15001 C -0.41536 -0.1588 -0.42591 -0.14561 -0.4194 -0.15626 C -0.41732 -0.1595 -0.41497 -0.16204 -0.41289 -0.16529 C -0.40911 -0.1713 -0.41432 -0.16783 -0.40859 -0.17015 C -0.40768 -0.16899 -0.4069 -0.16691 -0.40573 -0.16644 C -0.40455 -0.16598 -0.40338 -0.16783 -0.40221 -0.16783 C -0.40117 -0.16783 -0.40026 -0.16691 -0.39935 -0.16644 C -0.39909 -0.1639 -0.39896 -0.16135 -0.39857 -0.1588 C -0.39778 -0.15325 -0.39635 -0.14769 -0.39505 -0.14237 C -0.39453 -0.14353 -0.39414 -0.14491 -0.39362 -0.14607 C -0.39323 -0.147 -0.39284 -0.14908 -0.39219 -0.14862 C -0.3914 -0.14839 -0.39127 -0.14607 -0.39075 -0.14491 L -0.3901 -0.13982 " pathEditMode="relative" ptsTypes="AAAAAAAAAAAAAAAAAAAAAAAAAAAAAAAAAAAAAAAAAAAAAAAAAAAAAAAAAAAAAAAAAAAAAAAAAA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22</Words>
  <Application>Microsoft Office PowerPoint</Application>
  <PresentationFormat>Panorámica</PresentationFormat>
  <Paragraphs>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ANDY NOLVERTO VALENZUELA RAMIREZ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ANDY NOLVERTO VALENZUELA RAMIREZ</dc:title>
  <dc:creator>GNet</dc:creator>
  <cp:lastModifiedBy>GNet</cp:lastModifiedBy>
  <cp:revision>3</cp:revision>
  <dcterms:created xsi:type="dcterms:W3CDTF">2025-10-04T18:11:19Z</dcterms:created>
  <dcterms:modified xsi:type="dcterms:W3CDTF">2025-10-04T18:24:29Z</dcterms:modified>
</cp:coreProperties>
</file>