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855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00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102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84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493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409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177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894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185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142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711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696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070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093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881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883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176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21A53B-536C-4AE1-B09B-0C7FBA3CC1CE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7D34-2D9A-4138-8BF0-DD00E462DC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9120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sca_esv=48766ecc3616e8f9&amp;cs=0&amp;q=Cordillera+Neovolc%C3%A1nica&amp;sa=X&amp;ved=2ahUKEwjxrY2VuqGPAxWQRjABHYPAHN8QxccNegQIBBAC&amp;mstk=AUtExfAr1pklJJ5rRoH_p-L_vdZbo4BFFgDkKDpCkau9ZEzV8-G9KxHC9jwlAdUI1EasuStLTwEoXJXMAtG7hhrKXnZb89L-3WUsOhIreI8WxcYl0OH0T5Yzy3g8g9Pd_fQJuWU&amp;csui=3" TargetMode="External"/><Relationship Id="rId2" Type="http://schemas.openxmlformats.org/officeDocument/2006/relationships/hyperlink" Target="https://www.google.com/search?client=firefox-b-d&amp;sca_esv=48766ecc3616e8f9&amp;cs=0&amp;q=Altiplano+Mexicano&amp;sa=X&amp;ved=2ahUKEwjxrY2VuqGPAxWQRjABHYPAHN8QxccNegQIBBAB&amp;mstk=AUtExfAr1pklJJ5rRoH_p-L_vdZbo4BFFgDkKDpCkau9ZEzV8-G9KxHC9jwlAdUI1EasuStLTwEoXJXMAtG7hhrKXnZb89L-3WUsOhIreI8WxcYl0OH0T5Yzy3g8g9Pd_fQJuWU&amp;csui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Andy </a:t>
            </a:r>
            <a:r>
              <a:rPr lang="es-ES" dirty="0" err="1" smtClean="0"/>
              <a:t>Nolverto</a:t>
            </a:r>
            <a:r>
              <a:rPr lang="es-ES" dirty="0" smtClean="0"/>
              <a:t> Valenzuela </a:t>
            </a:r>
            <a:r>
              <a:rPr lang="es-ES" dirty="0" err="1" smtClean="0"/>
              <a:t>Ramirez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err="1" smtClean="0"/>
              <a:t>Direccion</a:t>
            </a:r>
            <a:r>
              <a:rPr lang="es-ES" dirty="0" smtClean="0"/>
              <a:t> :aldea </a:t>
            </a:r>
            <a:r>
              <a:rPr lang="es-ES" dirty="0" err="1" smtClean="0"/>
              <a:t>potrerriollo</a:t>
            </a:r>
            <a:endParaRPr lang="es-ES" dirty="0" smtClean="0"/>
          </a:p>
          <a:p>
            <a:r>
              <a:rPr lang="es-ES" dirty="0" err="1" smtClean="0"/>
              <a:t>Gredo</a:t>
            </a:r>
            <a:r>
              <a:rPr lang="es-ES" dirty="0" smtClean="0"/>
              <a:t> :2básico</a:t>
            </a:r>
          </a:p>
          <a:p>
            <a:r>
              <a:rPr lang="es-ES" dirty="0" smtClean="0"/>
              <a:t>ID : 1699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784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Volcan</a:t>
            </a:r>
            <a:r>
              <a:rPr lang="es-ES" dirty="0" smtClean="0"/>
              <a:t> </a:t>
            </a:r>
            <a:r>
              <a:rPr lang="es-ES" dirty="0" err="1" smtClean="0"/>
              <a:t>popocatepetl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volcán Popocatépetl, ubicado cerca de la Ciudad de México, es un estratovolcán activo y el segundo más alto de México, con una altitud de aproximadamente 5,500 metros. Su nombre significa "montaña que humea" en náhuatl, y ha mostrado actividad volcánica constante desde 1994, caracterizada por fumarolas, emisiones de ceniza y, en ocasiones, explosiones. Es conocido por la leyenda que lo une a su vecino, el volcán Iztaccíhuatl, y es monitoreado continuamente por el gobierno mexicano debido a su proximidad a grandes centros de población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85460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</a:t>
            </a:r>
            <a:r>
              <a:rPr lang="es-ES" dirty="0" err="1" smtClean="0"/>
              <a:t>volcan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671" y="2052638"/>
            <a:ext cx="629243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Beses que </a:t>
            </a:r>
            <a:r>
              <a:rPr lang="es-ES" dirty="0" err="1" smtClean="0"/>
              <a:t>aecho</a:t>
            </a:r>
            <a:r>
              <a:rPr lang="es-ES" dirty="0" smtClean="0"/>
              <a:t> </a:t>
            </a:r>
            <a:r>
              <a:rPr lang="es-ES" dirty="0" err="1" smtClean="0"/>
              <a:t>erupsion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El volcán Popocatépetl ha presentado actividad eruptiva continua desde 1994, registrando múltiples exhalaciones y explosiones de diferentes magnitudes, con la formación y destrucción de domos de lava en su cráter. Si bien hay registros históricos que mencionan erupciones anteriores a 1994, como una en 1927, su actividad más reciente se caracteriza por una serie de episodios que se han desarrollado desde la reactivación del volcán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13831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ubicasion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Volcán Popocatépetl está ubicado en el centro de México, entre los límites territoriales de los estados de Puebla, Morelos y Estado de México. Se localiza en el extremo sur del </a:t>
            </a:r>
            <a:r>
              <a:rPr lang="es-ES" dirty="0" smtClean="0">
                <a:hlinkClick r:id="rId2"/>
              </a:rPr>
              <a:t>Altiplano Mexicano</a:t>
            </a:r>
            <a:r>
              <a:rPr lang="es-ES" dirty="0" smtClean="0"/>
              <a:t> y es parte de la </a:t>
            </a:r>
            <a:r>
              <a:rPr lang="es-ES" dirty="0" smtClean="0">
                <a:hlinkClick r:id="rId3"/>
              </a:rPr>
              <a:t>Cordillera </a:t>
            </a:r>
            <a:r>
              <a:rPr lang="es-ES" dirty="0" err="1" smtClean="0">
                <a:hlinkClick r:id="rId3"/>
              </a:rPr>
              <a:t>Neovolcánica</a:t>
            </a:r>
            <a:r>
              <a:rPr lang="es-ES" dirty="0" smtClean="0"/>
              <a:t>. Se encuentra a unos 70-72 kilómetros al sureste de la Ciudad de México y a una altitud de aproximadamente 5,452 metros sobre el nivel del mar.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015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altura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Popocatepetl</a:t>
            </a:r>
            <a:r>
              <a:rPr lang="es-ES" dirty="0" smtClean="0"/>
              <a:t> es un volcán activo ubicado en el centro de México, a sólo 55 kilómetros al sudeste del Distrito Federal. Es del tipo Estratovolcán, tiene una altura de </a:t>
            </a:r>
            <a:r>
              <a:rPr lang="es-ES" b="1" dirty="0" smtClean="0"/>
              <a:t>5.452 metros sobre el nivel del mar</a:t>
            </a:r>
            <a:r>
              <a:rPr lang="es-ES" dirty="0" smtClean="0"/>
              <a:t> y el diámetro mayor del cráter alcanza los 900 metros.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4706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313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Andy Nolverto Valenzuela Ramirez</vt:lpstr>
      <vt:lpstr>Volcan popocatepetl</vt:lpstr>
      <vt:lpstr>                        volcan</vt:lpstr>
      <vt:lpstr>Beses que aecho erupsion</vt:lpstr>
      <vt:lpstr>ubicasion</vt:lpstr>
      <vt:lpstr>altura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Nolverto Valenzuela Ramirez</dc:title>
  <dc:creator>GNet</dc:creator>
  <cp:lastModifiedBy>GNet</cp:lastModifiedBy>
  <cp:revision>3</cp:revision>
  <dcterms:created xsi:type="dcterms:W3CDTF">2025-08-23T17:28:01Z</dcterms:created>
  <dcterms:modified xsi:type="dcterms:W3CDTF">2025-08-23T17:47:18Z</dcterms:modified>
</cp:coreProperties>
</file>