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343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127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517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989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12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32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285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184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135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91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146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571A-1DCD-47A1-AAD3-0902C61AF814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3332-AFB3-4705-8AB8-25C249380B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451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Anthony Estuardo Aguilar Grijalva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Mecanografía</a:t>
            </a:r>
          </a:p>
          <a:p>
            <a:r>
              <a:rPr lang="es-GT" dirty="0" smtClean="0"/>
              <a:t>Segundo básico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901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3319272"/>
            <a:ext cx="2612136" cy="26121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04" y="4465320"/>
            <a:ext cx="1466088" cy="14660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75" y="609600"/>
            <a:ext cx="4419600" cy="5419344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7604760" y="2319528"/>
            <a:ext cx="2214372" cy="813816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</a:t>
            </a:r>
            <a:r>
              <a:rPr lang="es-G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7772400" y="2520696"/>
            <a:ext cx="1975104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Uy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749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0.00023 C 0.003 0.00347 0.00612 0.00648 0.00912 0.01064 C 0.01537 0.01967 0.00599 0.0125 0.01407 0.02129 C 0.01563 0.02291 0.01758 0.02361 0.01914 0.02476 C 0.02513 0.02129 0.01967 0.02569 0.02435 0.01782 C 0.02579 0.01504 0.02774 0.01319 0.0293 0.01064 C 0.03308 0.00486 0.03763 -0.00487 0.04063 -0.01065 C 0.04128 -0.00903 0.04219 -0.00741 0.04258 -0.00533 C 0.04349 -0.00093 0.0431 0.00486 0.04454 0.00879 L 0.04662 0.01412 C 0.05495 0.01226 0.05638 0.01273 0.06498 0.00694 C 0.06615 0.00625 0.06693 0.00463 0.06797 0.00347 C 0.06928 0.01041 0.06914 0.00902 0.06993 0.01782 C 0.07149 0.03402 0.07006 0.02523 0.07214 0.03564 C 0.0724 0.03958 0.07162 0.04444 0.07318 0.04791 C 0.0737 0.04953 0.07513 0.04675 0.07618 0.04629 C 0.078 0.04537 0.08321 0.04398 0.08529 0.04259 C 0.08855 0.0405 0.09297 0.03518 0.09532 0.03194 C 0.09857 0.028 0.10469 0.01944 0.10469 0.01967 C 0.1056 0.0206 0.10691 0.02129 0.10769 0.02314 C 0.10834 0.02453 0.10847 0.02662 0.1086 0.02847 C 0.10912 0.03541 0.10925 0.04259 0.10964 0.04976 C 0.11094 0.04907 0.1125 0.04884 0.11381 0.04791 C 0.11654 0.04606 0.11888 0.04259 0.12188 0.04097 L 0.128 0.03726 C 0.1293 0.03564 0.13073 0.03379 0.13204 0.03194 C 0.13438 0.02847 0.13672 0.02453 0.1392 0.02129 C 0.14037 0.01967 0.1418 0.01898 0.1431 0.01782 C 0.14349 0.02731 0.14193 0.0375 0.14428 0.04629 C 0.14506 0.0493 0.14753 0.04236 0.14935 0.04097 C 0.15092 0.03935 0.15287 0.03912 0.15443 0.03726 C 0.15756 0.03356 0.16042 0.0287 0.16355 0.02476 C 0.16446 0.02384 0.16563 0.02384 0.16654 0.02314 C 0.16771 0.02222 0.16862 0.0206 0.16967 0.01944 C 0.17266 0.01643 0.17579 0.01365 0.17878 0.01064 C 0.17917 0.0125 0.17969 0.01412 0.17982 0.01597 C 0.18034 0.02129 0.17904 0.02754 0.18086 0.03194 C 0.18164 0.03402 0.18347 0.02963 0.1849 0.02847 C 0.18672 0.01898 0.18477 0.02662 0.18894 0.01782 C 0.19375 0.00787 0.18763 0.01643 0.19506 0.00347 C 0.19597 0.00208 0.19714 0.00115 0.19805 4.44444E-6 C 0.20352 -0.00672 0.20039 -0.0044 0.20521 -0.00718 C 0.20821 0.03356 0.20443 -0.01737 0.20717 0.01944 C 0.20769 0.0243 0.20769 0.02916 0.20834 0.03379 C 0.20873 0.0368 0.20964 0.03958 0.21029 0.04259 C 0.21446 0.04166 0.21693 0.04166 0.22045 0.03912 C 0.22188 0.03796 0.22318 0.03703 0.22461 0.03564 C 0.22605 0.03402 0.22709 0.03148 0.22865 0.03009 C 0.23047 0.02847 0.23269 0.02777 0.23477 0.02662 C 0.23776 0.02268 0.24245 0.01597 0.24584 0.01412 C 0.24688 0.01365 0.24805 0.01527 0.24896 0.01597 C 0.24961 0.02893 0.24909 0.04236 0.25105 0.05509 C 0.25131 0.0574 0.25365 0.05717 0.25495 0.05694 C 0.26355 0.05532 0.25717 0.05324 0.26316 0.04976 C 0.26524 0.04861 0.26719 0.04861 0.26928 0.04791 C 0.27774 0.0405 0.27214 0.04583 0.28555 0.03009 L 0.28868 0.02662 C 0.28933 0.02893 0.28985 0.03148 0.29063 0.03379 C 0.29532 0.04768 0.29297 0.04351 0.30183 0.04791 C 0.30717 0.0449 0.30834 0.04444 0.31498 0.03726 C 0.31784 0.03425 0.32019 0.02939 0.32318 0.02662 C 0.34037 0.01157 0.3336 0.01574 0.34245 0.01064 C 0.3431 0.0125 0.34414 0.01388 0.34454 0.01597 C 0.34519 0.01875 0.34401 0.02338 0.34558 0.02476 C 0.34688 0.02592 0.34766 0.02152 0.34857 0.01944 C 0.35365 0.00925 0.34909 0.01412 0.35664 0.00879 C 0.3573 0.01412 0.35821 0.02384 0.35977 0.02847 C 0.36081 0.03148 0.3612 0.03541 0.36276 0.03726 C 0.37722 0.053 0.37982 0.05324 0.39232 0.05879 C 0.40664 0.05532 0.4181 0.05763 0.42982 0.04629 C 0.43151 0.0449 0.43295 0.04305 0.43399 0.04097 C 0.43594 0.03703 0.43737 0.03263 0.4392 0.02847 C 0.43073 0.01388 0.43594 0.02129 0.42787 0.0125 C 0.42683 0.01134 0.42487 0.00879 0.42487 0.00902 " pathEditMode="relative" rAng="0" ptsTypes="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4.58333E-6 0.00023 C -0.00365 -0.00231 -0.00651 -0.00694 -0.01042 -0.00694 C -0.02279 -0.00694 -0.00612 0.0081 -0.01706 -0.00347 C -0.01784 -0.00532 -0.01862 -0.00694 -0.01928 -0.0088 C -0.02019 -0.01111 -0.02019 -0.01736 -0.02149 -0.01597 C -0.02435 -0.01296 -0.02605 -0.00162 -0.02605 -0.00139 C -0.02644 0.00069 -0.02813 0.0169 -0.02943 0.01782 C -0.03099 0.01898 -0.03112 0.01319 -0.03165 0.01065 C -0.03256 0.00718 -0.03399 -3.7037E-7 -0.03399 0.00023 C -0.03477 0.00255 -0.03568 0.00463 -0.0362 0.00718 C -0.03803 0.01482 -0.03594 0.01458 -0.04076 0.01968 C -0.0418 0.0206 -0.04297 0.02083 -0.04415 0.02153 C -0.04701 0.01991 -0.0487 0.01944 -0.05092 0.01597 C -0.05417 0.01111 -0.05651 0.00069 -0.06107 -0.00162 L -0.06446 -0.00347 C -0.07045 -0.01759 -0.06211 -0.00162 -0.07006 -0.00162 C -0.07162 -0.00162 -0.07058 -0.00648 -0.07123 -0.0088 C -0.07175 -0.01088 -0.07266 -0.0125 -0.07344 -0.01412 C -0.07383 -0.01643 -0.07344 -0.01991 -0.07461 -0.0213 C -0.07566 -0.02245 -0.07709 -0.0206 -0.078 -0.01944 C -0.0806 -0.0162 -0.07995 -0.01319 -0.08138 -0.0088 C -0.08191 -0.00694 -0.08282 -0.00532 -0.0836 -0.00347 C -0.08633 -0.00995 -0.08529 -0.00694 -0.08685 -0.0125 " pathEditMode="relative" rAng="0" ptsTypes="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29 -0.00417 L 0.48529 -0.00394 C 0.48204 -0.00301 0.47865 -0.00278 0.47566 -0.0007 C 0.47279 0.00138 0.46862 0.01527 0.4681 0.01713 C 0.46719 0.0206 0.46667 0.0243 0.46602 0.02777 L 0.46498 0.0331 C 0.46446 0.04976 0.46459 0.06643 0.46381 0.08287 C 0.46355 0.08773 0.46224 0.09236 0.46172 0.09699 C 0.46133 0.1 0.46172 0.1037 0.46055 0.10601 C 0.45964 0.10787 0.45782 0.10717 0.45625 0.10787 C 0.45521 0.10717 0.45404 0.10694 0.453 0.10601 C 0.45183 0.10463 0.45131 0.10138 0.44987 0.10069 C 0.44844 0.1 0.44701 0.10185 0.44558 0.10231 C 0.44063 0.10717 0.43542 0.11157 0.4306 0.11666 C 0.42904 0.11828 0.42774 0.12037 0.42618 0.12199 C 0.42123 0.128 0.41589 0.13356 0.41016 0.13796 C 0.40599 0.1412 0.39727 0.14699 0.39727 0.14722 C 0.3948 0.14513 0.39219 0.14398 0.38972 0.14143 C 0.38816 0.13981 0.38711 0.13657 0.38555 0.13449 C 0.38464 0.1331 0.38334 0.13194 0.3823 0.13078 C 0.38086 0.13148 0.37943 0.13194 0.378 0.13263 C 0.37696 0.1331 0.37592 0.13449 0.37487 0.13449 C 0.37331 0.13449 0.37188 0.13333 0.37045 0.13263 C 0.36941 0.13148 0.36823 0.13032 0.36732 0.12916 C 0.3655 0.12685 0.36381 0.12407 0.36198 0.12199 C 0.36055 0.1206 0.35899 0.1199 0.35769 0.11851 C 0.35365 0.11435 0.35053 0.10648 0.34584 0.10601 L 0.33086 0.10416 C 0.31172 0.09629 0.32227 0.0993 0.29857 0.09699 C 0.2905 0.09768 0.28217 0.09791 0.27396 0.09884 C 0.27175 0.09907 0.26941 0.09884 0.26758 0.10069 C 0.26602 0.10208 0.26537 0.10532 0.26433 0.10787 C 0.26276 0.10717 0.26133 0.10717 0.26003 0.10601 C 0.25664 0.10277 0.25691 0.09953 0.25469 0.09537 C 0.25235 0.09097 0.24922 0.0875 0.24714 0.08287 C 0.2461 0.08055 0.24506 0.078 0.24401 0.07569 C 0.24258 0.07314 0.24102 0.07106 0.23959 0.06875 C 0.23477 0.05949 0.23269 0.05138 0.22566 0.04375 L 0.21928 0.03657 C 0.2181 0.03842 0.21706 0.04004 0.21602 0.04189 C 0.21524 0.04351 0.21485 0.04606 0.21394 0.04722 C 0.21289 0.04838 0.21172 0.04861 0.21068 0.04907 C 0.20964 0.04791 0.20834 0.04699 0.20756 0.0456 C 0.19636 0.02708 0.2043 -0.00417 0.20521 -0.02732 C 0.20547 -0.0294 0.20638 -0.03149 0.20756 -0.03264 C 0.20899 -0.0345 0.21094 -0.03496 0.21276 -0.03635 C 0.22032 -0.05487 0.20912 -0.02894 0.2181 -0.04514 C 0.22878 -0.06436 0.22084 -0.05973 0.23204 -0.06297 C 0.23321 -0.06459 0.23386 -0.06737 0.23529 -0.06829 C 0.23646 -0.06875 0.23737 -0.06644 0.23855 -0.06644 C 0.23959 -0.06644 0.24076 -0.0676 0.24167 -0.06829 C 0.24401 -0.07362 0.24532 -0.0801 0.24818 -0.08426 C 0.25039 -0.0875 0.25326 -0.07755 0.25365 -0.07709 C 0.26068 -0.06412 0.25808 -0.06644 0.26433 -0.06297 C 0.28112 -0.07408 0.26172 -0.05926 0.27175 -0.07176 C 0.2793 -0.08102 0.27969 -0.08102 0.28568 -0.08426 C 0.29297 -0.08033 0.28425 -0.08426 0.29649 -0.08426 C 0.29831 -0.08426 0.30013 -0.08311 0.30183 -0.08241 C 0.30287 -0.08311 0.30391 -0.08426 0.30508 -0.08426 C 0.30769 -0.08426 0.31159 -0.08102 0.31368 -0.07894 C 0.31472 -0.07778 0.31563 -0.07593 0.31693 -0.07547 C 0.31967 -0.07408 0.32253 -0.07408 0.32539 -0.07362 C 0.32826 -0.07477 0.33191 -0.07362 0.33399 -0.07709 C 0.33816 -0.0838 0.33581 -0.08172 0.3405 -0.08426 C 0.34818 -0.0801 0.33855 -0.08426 0.34805 -0.08426 C 0.35066 -0.08426 0.35222 -0.08079 0.35443 -0.07894 C 0.35547 -0.07801 0.35651 -0.07778 0.35769 -0.07709 C 0.35977 -0.07825 0.36185 -0.0801 0.36407 -0.08079 C 0.37162 -0.08287 0.36836 -0.08125 0.3737 -0.08426 C 0.37487 -0.08612 0.37553 -0.08866 0.37696 -0.08959 C 0.3793 -0.09121 0.38191 -0.09051 0.38451 -0.09144 C 0.38581 -0.0919 0.38724 -0.0926 0.38881 -0.09306 C 0.3905 -0.0919 0.39232 -0.09051 0.39414 -0.08959 C 0.39623 -0.08866 0.39857 -0.08936 0.40053 -0.08774 C 0.40196 -0.08681 0.40248 -0.08403 0.40378 -0.08241 C 0.41263 -0.0713 0.40573 -0.08079 0.41237 -0.07547 C 0.41355 -0.07431 0.41446 -0.07292 0.41563 -0.07176 C 0.41771 -0.07292 0.42084 -0.07223 0.42201 -0.07547 C 0.42383 -0.07987 0.42461 -0.08264 0.42735 -0.08612 C 0.42904 -0.0882 0.43099 -0.08959 0.43269 -0.09144 C 0.43737 -0.0963 0.43425 -0.09399 0.4392 -0.09676 C 0.44388 -0.09468 0.44336 -0.09561 0.44779 -0.09144 C 0.44883 -0.09028 0.44987 -0.08912 0.45092 -0.08774 C 0.45235 -0.08612 0.45365 -0.0838 0.45521 -0.08241 C 0.4573 -0.08079 0.45951 -0.0801 0.46172 -0.07894 C 0.46316 -0.0801 0.46446 -0.08149 0.46602 -0.08241 C 0.46706 -0.08311 0.4681 -0.08334 0.46928 -0.08426 C 0.47618 -0.09005 0.46849 -0.08519 0.47566 -0.09306 C 0.47657 -0.09422 0.48256 -0.09653 0.48308 -0.09676 C 0.4905 -0.10487 0.48125 -0.09561 0.49284 -0.10209 C 0.49401 -0.10278 0.4948 -0.10487 0.4961 -0.10556 C 0.49805 -0.10672 0.50026 -0.10718 0.50248 -0.10741 C 0.51029 -0.10834 0.5181 -0.10857 0.52605 -0.10903 L 0.55391 -0.11088 C 0.56888 -0.11366 0.56563 -0.11436 0.5862 -0.10741 C 0.58737 -0.10695 0.58829 -0.1051 0.58933 -0.10371 C 0.62344 -0.10811 0.58086 -0.10371 0.62032 -0.10371 C 0.62761 -0.10371 0.63477 -0.1051 0.64193 -0.10556 C 0.64506 -0.10625 0.64831 -0.10741 0.65157 -0.10741 C 0.67331 -0.10741 0.66628 -0.10741 0.67839 -0.10371 C 0.68047 -0.10325 0.68776 -0.10139 0.69024 -0.10024 C 0.69336 -0.09862 0.69662 -0.09676 0.69987 -0.09491 C 0.70573 -0.09815 0.70131 -0.097 0.71055 -0.09306 C 0.71224 -0.09237 0.71407 -0.09213 0.71589 -0.09144 C 0.71732 -0.09075 0.71862 -0.09028 0.72019 -0.08959 L 0.74063 -0.09144 C 0.74909 -0.09213 0.75782 -0.09167 0.76628 -0.09306 C 0.76849 -0.09352 0.77071 -0.09537 0.77279 -0.09676 C 0.77461 -0.09792 0.77644 -0.09885 0.778 -0.10024 C 0.7793 -0.10116 0.78034 -0.10255 0.78125 -0.10371 C 0.78555 -0.10903 0.78998 -0.11459 0.79428 -0.11991 C 0.79779 -0.12963 0.79779 -0.13125 0.80391 -0.13936 C 0.80508 -0.14098 0.81159 -0.14977 0.80808 -0.14283 " pathEditMode="relative" rAng="0" ptsTypes="AAAAAAAAAAA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Anthony Estuardo Aguilar Grijalva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Anthony Estuardo Aguilar Grijalva</dc:title>
  <dc:creator>GNet</dc:creator>
  <cp:lastModifiedBy>GNet</cp:lastModifiedBy>
  <cp:revision>6</cp:revision>
  <dcterms:created xsi:type="dcterms:W3CDTF">2025-10-04T17:20:15Z</dcterms:created>
  <dcterms:modified xsi:type="dcterms:W3CDTF">2025-10-04T18:00:47Z</dcterms:modified>
</cp:coreProperties>
</file>