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8" d="100"/>
          <a:sy n="78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4473-52F3-4838-8041-F0E76147EC70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AA1D-A063-4486-9EFB-E9281AB001E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0083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4473-52F3-4838-8041-F0E76147EC70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AA1D-A063-4486-9EFB-E9281AB001E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665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4473-52F3-4838-8041-F0E76147EC70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AA1D-A063-4486-9EFB-E9281AB001E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7415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4473-52F3-4838-8041-F0E76147EC70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AA1D-A063-4486-9EFB-E9281AB001E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78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4473-52F3-4838-8041-F0E76147EC70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AA1D-A063-4486-9EFB-E9281AB001E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935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4473-52F3-4838-8041-F0E76147EC70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AA1D-A063-4486-9EFB-E9281AB001E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9490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4473-52F3-4838-8041-F0E76147EC70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AA1D-A063-4486-9EFB-E9281AB001E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133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4473-52F3-4838-8041-F0E76147EC70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AA1D-A063-4486-9EFB-E9281AB001E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8465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4473-52F3-4838-8041-F0E76147EC70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AA1D-A063-4486-9EFB-E9281AB001E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0500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4473-52F3-4838-8041-F0E76147EC70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AA1D-A063-4486-9EFB-E9281AB001E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7123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4473-52F3-4838-8041-F0E76147EC70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AA1D-A063-4486-9EFB-E9281AB001E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569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54473-52F3-4838-8041-F0E76147EC70}" type="datetimeFigureOut">
              <a:rPr lang="es-GT" smtClean="0"/>
              <a:t>04/10/2025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7AA1D-A063-4486-9EFB-E9281AB001E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33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Anthony Estuardo Aguilar Grijalva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Mecanografía</a:t>
            </a:r>
          </a:p>
          <a:p>
            <a:r>
              <a:rPr lang="es-GT" dirty="0" smtClean="0"/>
              <a:t>Segundo básico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651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72" y="4282440"/>
            <a:ext cx="2331720" cy="23317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92" y="4367784"/>
            <a:ext cx="1588008" cy="15880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758952"/>
            <a:ext cx="4879848" cy="5334000"/>
          </a:xfrm>
          <a:prstGeom prst="rect">
            <a:avLst/>
          </a:prstGeom>
        </p:spPr>
      </p:pic>
      <p:sp>
        <p:nvSpPr>
          <p:cNvPr id="9" name="Llamada de nube 8"/>
          <p:cNvSpPr/>
          <p:nvPr/>
        </p:nvSpPr>
        <p:spPr>
          <a:xfrm>
            <a:off x="6755707" y="3599688"/>
            <a:ext cx="2313432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hermosos </a:t>
            </a:r>
            <a:r>
              <a:rPr lang="es-GT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Llamada de nube 10"/>
          <p:cNvSpPr/>
          <p:nvPr/>
        </p:nvSpPr>
        <p:spPr>
          <a:xfrm>
            <a:off x="10143744" y="3599688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err="1" smtClean="0"/>
              <a:t>grrr</a:t>
            </a:r>
            <a:endParaRPr lang="es-GT" dirty="0"/>
          </a:p>
        </p:txBody>
      </p:sp>
      <p:sp>
        <p:nvSpPr>
          <p:cNvPr id="12" name="Llamada de nube 11"/>
          <p:cNvSpPr/>
          <p:nvPr/>
        </p:nvSpPr>
        <p:spPr>
          <a:xfrm>
            <a:off x="7559802" y="3573780"/>
            <a:ext cx="1659636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 lobo </a:t>
            </a:r>
            <a:r>
              <a:rPr lang="es-GT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aaaaa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Llamada de nube 12"/>
          <p:cNvSpPr/>
          <p:nvPr/>
        </p:nvSpPr>
        <p:spPr>
          <a:xfrm>
            <a:off x="7636053" y="3523488"/>
            <a:ext cx="1658586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Dame tu comida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66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8.51852E-6 L -2.70833E-6 8.51852E-6 C 0.00339 0.00533 0.00781 0.01297 0.01198 0.01783 C 0.01354 0.01968 0.01524 0.02153 0.01693 0.02315 C 0.01823 0.02454 0.01953 0.02593 0.02096 0.02663 C 0.02253 0.02755 0.02422 0.02778 0.02591 0.02848 C 0.02695 0.02964 0.02774 0.03195 0.02891 0.03195 C 0.03542 0.03195 0.03412 0.02917 0.03698 0.02315 C 0.03789 0.0213 0.03893 0.01968 0.03998 0.01783 C 0.04128 0.01852 0.04258 0.01991 0.04388 0.01968 C 0.04675 0.01899 0.04753 0.01389 0.04896 0.01065 C 0.05182 0.00464 0.05195 0.00533 0.05599 0.00186 C 0.05729 0.00302 0.05846 0.0051 0.0599 0.00533 C 0.07656 0.00788 0.06237 0.00024 0.07096 0.00533 C 0.07162 0.00718 0.07214 0.00927 0.07292 0.01065 C 0.07383 0.01227 0.07526 0.01251 0.07591 0.01436 C 0.07735 0.01806 0.07787 0.02269 0.07891 0.02663 C 0.07956 0.02917 0.08008 0.03149 0.08099 0.0338 C 0.08711 0.05093 0.08594 0.04792 0.09193 0.05857 C 0.09557 0.05811 0.09922 0.05788 0.103 0.05695 C 0.1043 0.05649 0.10573 0.05626 0.1069 0.0551 C 0.1082 0.05394 0.10886 0.05139 0.1099 0.04977 C 0.1125 0.04607 0.11563 0.04329 0.11797 0.03913 C 0.12031 0.03496 0.1211 0.02825 0.12396 0.02501 C 0.12813 0.01991 0.12995 0.01876 0.13294 0.01251 C 0.13373 0.01089 0.13425 0.00903 0.1349 0.00718 C 0.13555 0.01019 0.13646 0.01297 0.13698 0.01598 C 0.13737 0.01899 0.1375 0.022 0.13789 0.02501 C 0.13854 0.02917 0.13932 0.03311 0.13998 0.03726 C 0.1418 0.04954 0.13998 0.03959 0.14193 0.04977 C 0.14362 0.04862 0.14531 0.04769 0.14688 0.0463 C 0.15078 0.04283 0.1543 0.03496 0.1569 0.03033 C 0.1586 0.03079 0.16029 0.03195 0.16198 0.03195 C 0.16445 0.03195 0.17292 0.0294 0.17591 0.02848 C 0.18867 0.01158 0.16914 0.03866 0.18399 0.01251 C 0.18919 0.00325 0.1862 0.00927 0.19193 -0.00694 C 0.19258 -0.00532 0.19362 -0.0037 0.19388 -0.00161 C 0.19453 0.00232 0.19414 0.01922 0.19792 0.02501 C 0.19909 0.02663 0.20065 0.02732 0.20195 0.02848 C 0.20365 0.02732 0.2056 0.02709 0.2069 0.02501 C 0.20794 0.02315 0.20742 0.02014 0.20794 0.01783 C 0.20873 0.01459 0.2099 0.01181 0.21094 0.00903 C 0.21198 0.01065 0.21302 0.01227 0.21393 0.01436 C 0.21471 0.01598 0.21485 0.01876 0.21589 0.01968 C 0.21836 0.0213 0.22123 0.02084 0.22396 0.0213 C 0.22422 0.03079 0.22383 0.04052 0.22487 0.04977 C 0.22526 0.05232 0.22656 0.05556 0.22787 0.0551 C 0.22943 0.05464 0.2293 0.05047 0.22995 0.04792 C 0.23021 0.04399 0.23008 0.03959 0.23099 0.03565 C 0.23151 0.03288 0.23307 0.03102 0.23399 0.02848 C 0.23451 0.02686 0.23451 0.02477 0.2349 0.02315 C 0.23542 0.0213 0.2362 0.01968 0.23698 0.01783 C 0.23789 0.01899 0.23906 0.01991 0.23998 0.0213 C 0.24271 0.02547 0.24375 0.02848 0.24596 0.0338 C 0.24662 0.03195 0.24753 0.03056 0.24792 0.02848 C 0.24857 0.02501 0.24688 0.01783 0.24896 0.01783 C 0.25091 0.01783 0.24935 0.02501 0.24987 0.02848 C 0.25065 0.03218 0.25169 0.03589 0.25287 0.03913 C 0.25404 0.04237 0.25573 0.04491 0.2569 0.04792 C 0.25807 0.05093 0.25846 0.05464 0.2599 0.05695 C 0.26224 0.06019 0.26524 0.06158 0.26797 0.06413 C 0.27435 0.06112 0.27331 0.06274 0.27995 0.04977 C 0.2806 0.04839 0.28099 0.0463 0.28099 0.04445 C 0.28099 0.04306 0.28021 0.04214 0.27995 0.04098 " pathEditMode="relative" ptsTypes="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-5.55556E-6 L -5.41667E-6 -5.55556E-6 C -0.00235 0.00532 -0.00483 0.01041 -0.00704 0.01596 C -0.00782 0.01758 -0.00808 0.02013 -0.00912 0.02129 C -0.01082 0.02314 -0.01511 0.02476 -0.01511 0.02476 C -0.01641 0.02823 -0.01837 0.03495 -0.0211 0.03541 C -0.02253 0.03587 -0.02371 0.03309 -0.02514 0.03194 C -0.02579 0.03008 -0.02657 0.02846 -0.02709 0.02661 C -0.02891 0.02083 -0.02983 0.01411 -0.03204 0.00879 C -0.03308 0.00647 -0.03399 0.00393 -0.03503 0.00161 C -0.03595 -0.00024 -0.03725 -0.00163 -0.03803 -0.00371 C -0.03894 -0.0058 -0.03946 -0.00834 -0.04011 -0.01066 C -0.04649 -0.00302 -0.04141 -0.01042 -0.04806 0.01064 C -0.04923 0.01434 -0.05131 0.01712 -0.05209 0.02129 C -0.05339 0.02846 -0.05313 0.03726 -0.05613 0.04258 C -0.0599 0.04953 -0.05834 0.04583 -0.06108 0.05323 C -0.06264 0.06458 -0.06407 0.07661 -0.06707 0.08703 C -0.07201 0.10416 -0.07774 0.12013 -0.08308 0.1368 C -0.08777 0.15161 -0.09714 0.18147 -0.09714 0.18147 C -0.09675 0.17661 -0.09649 0.17175 -0.0961 0.16712 C -0.09389 0.14397 -0.09037 0.12106 -0.08907 0.09768 C -0.08829 0.08101 -0.08803 0.05323 -0.09311 0.03541 C -0.09441 0.03101 -0.09636 0.02708 -0.09806 0.02314 C -0.10339 0.01087 -0.10248 0.01319 -0.10912 0.00346 C -0.10938 0.01226 -0.10899 0.02152 -0.11016 0.03008 C -0.1116 0.0412 -0.11433 0.03888 -0.11707 0.04606 C -0.12227 0.05995 -0.11785 0.05485 -0.1241 0.0692 C -0.12579 0.07337 -0.12839 0.07592 -0.13009 0.07985 C -0.13373 0.08842 -0.14011 0.1067 -0.14011 0.1067 C -0.14246 0.09675 -0.14389 0.09212 -0.14506 0.0817 C -0.14571 0.07708 -0.14545 0.07221 -0.1461 0.06758 C -0.15053 0.03958 -0.1491 0.04444 -0.15509 0.03008 C -0.15613 0.03309 -0.1573 0.03587 -0.15808 0.03911 C -0.15873 0.0412 -0.15873 0.04374 -0.15912 0.04606 C -0.15938 0.04791 -0.1599 0.04976 -0.16016 0.05138 C -0.16056 0.05508 -0.16069 0.05856 -0.16108 0.06226 C -0.1616 0.06573 -0.16264 0.0692 -0.16316 0.07291 C -0.16563 0.0905 -0.16225 0.07708 -0.16615 0.09073 C -0.16707 0.09004 -0.1685 0.09027 -0.16915 0.08888 C -0.16993 0.08703 -0.16967 0.08402 -0.17019 0.0817 C -0.17071 0.07916 -0.17123 0.07684 -0.17214 0.07453 C -0.17449 0.06874 -0.17488 0.06944 -0.17813 0.06758 C -0.17852 0.07175 -0.17918 0.07569 -0.17918 0.07985 C -0.17918 0.0824 -0.17813 0.08958 -0.17813 0.08703 C -0.17813 0.07939 -0.17905 0.07846 -0.18113 0.07291 C -0.18009 0.07221 -0.17839 0.07291 -0.17813 0.07106 C -0.17787 0.06851 -0.17983 0.06133 -0.18009 0.06388 C -0.1823 0.07962 -0.17488 0.08101 -0.18308 0.07453 C -0.18412 0.07383 -0.18516 0.07337 -0.18608 0.07291 C -0.18686 0.07106 -0.18712 0.06666 -0.18816 0.06758 C -0.19089 0.0699 -0.1922 0.07846 -0.19311 0.08356 C -0.19675 0.07939 -0.1961 0.08217 -0.1961 0.07638 " pathEditMode="relative" ptsTypes="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55 -0.06574 L 0.30755 -0.06574 C 0.29974 -0.04583 0.30156 -0.05486 0.29961 -0.04074 C 0.29752 -0.04143 0.29544 -0.04398 0.29362 -0.04259 C 0.29232 -0.04166 0.29284 -0.03773 0.29258 -0.03541 C 0.29154 -0.02708 0.29062 -0.01875 0.28958 -0.01041 C 0.28294 -0.01851 0.28854 -0.01064 0.2806 -0.03194 C 0.27995 -0.03356 0.27917 -0.03518 0.27851 -0.03726 C 0.27812 -0.03888 0.27799 -0.04074 0.2776 -0.04259 C 0.275 -0.05162 0.27539 -0.04537 0.27057 -0.05486 C 0.26901 -0.0581 0.26797 -0.06226 0.26654 -0.06574 C 0.26562 -0.06805 0.26497 -0.07129 0.26354 -0.07268 C 0.26185 -0.07453 0.2595 -0.07384 0.25755 -0.07453 C 0.25651 -0.075 0.2556 -0.07569 0.25456 -0.07638 C 0.25208 -0.07476 0.24974 -0.07361 0.24752 -0.07106 C 0.24648 -0.06944 0.24557 -0.06736 0.24453 -0.06574 C 0.23607 -0.08588 0.24987 -0.05439 0.23359 -0.08333 C 0.23255 -0.08518 0.23177 -0.0875 0.2306 -0.08865 C 0.22904 -0.0905 0.22721 -0.0912 0.22552 -0.09236 C 0.22422 -0.09467 0.22305 -0.09722 0.22161 -0.0993 C 0.21797 -0.10509 0.21706 -0.10601 0.21354 -0.10995 C 0.21224 -0.11365 0.21029 -0.11666 0.20963 -0.12083 C 0.20924 -0.12245 0.20911 -0.1243 0.20859 -0.12615 C 0.20469 -0.13981 0.20807 -0.12338 0.2056 -0.1368 C 0.20521 -0.14143 0.20508 -0.14629 0.20456 -0.15092 C 0.20443 -0.15277 0.2039 -0.15439 0.20364 -0.15625 C 0.20325 -0.15856 0.20286 -0.16111 0.2026 -0.16342 C 0.20104 -0.17615 0.20234 -0.16805 0.20065 -0.17754 C 0.20156 -0.18588 0.20169 -0.19467 0.20364 -0.20254 C 0.20417 -0.20486 0.20625 -0.20463 0.20755 -0.20601 C 0.20859 -0.20717 0.20963 -0.20833 0.21055 -0.20949 C 0.21198 -0.21134 0.21328 -0.21319 0.21458 -0.21481 C 0.21654 -0.21736 0.21888 -0.21898 0.22057 -0.22199 C 0.22279 -0.22592 0.22383 -0.22847 0.22656 -0.23101 C 0.22799 -0.23217 0.23229 -0.23379 0.23359 -0.23449 C 0.23489 -0.23634 0.2362 -0.23819 0.23763 -0.23981 C 0.24596 -0.24907 0.23776 -0.23912 0.24453 -0.24513 C 0.2457 -0.24606 0.24661 -0.24745 0.24752 -0.24861 C 0.24831 -0.24699 0.24909 -0.24537 0.24961 -0.24328 C 0.25 -0.24166 0.24961 -0.23865 0.25052 -0.23796 C 0.25091 -0.23773 0.2569 -0.24097 0.25755 -0.24166 C 0.25963 -0.24375 0.26354 -0.24861 0.26354 -0.24861 C 0.26419 -0.24606 0.26575 -0.23703 0.26758 -0.23449 C 0.26836 -0.23333 0.26953 -0.23333 0.27057 -0.23263 C 0.27187 -0.23564 0.27305 -0.23888 0.27461 -0.24166 C 0.27539 -0.24305 0.27682 -0.24351 0.2776 -0.24513 C 0.27917 -0.24838 0.28021 -0.25231 0.28164 -0.25578 C 0.28294 -0.25532 0.28424 -0.25393 0.28555 -0.25393 C 0.29062 -0.25393 0.28997 -0.25578 0.29362 -0.25925 C 0.29492 -0.26064 0.29622 -0.2618 0.29752 -0.26296 C 0.29857 -0.26226 0.29987 -0.2625 0.30052 -0.26111 C 0.30182 -0.25879 0.30638 -0.2449 0.30755 -0.24166 C 0.30924 -0.24213 0.31107 -0.24213 0.31263 -0.24328 C 0.31575 -0.24629 0.3194 -0.26088 0.32057 -0.26296 C 0.32539 -0.27106 0.32851 -0.27245 0.33359 -0.27546 C 0.33555 -0.27407 0.3375 -0.27083 0.33958 -0.27175 C 0.34792 -0.27592 0.35638 -0.27963 0.36458 -0.28425 C 0.36732 -0.28588 0.37292 -0.29213 0.37552 -0.2949 C 0.37656 -0.29722 0.37695 -0.30208 0.37851 -0.30208 C 0.38008 -0.30208 0.37982 -0.29722 0.3806 -0.2949 C 0.38242 -0.28912 0.38281 -0.28912 0.38555 -0.28425 C 0.38893 -0.28564 0.39062 -0.28588 0.39362 -0.28958 C 0.39674 -0.29351 0.4026 -0.30208 0.4026 -0.30208 C 0.40351 -0.30138 0.40482 -0.30162 0.4056 -0.30023 C 0.40625 -0.29884 0.40599 -0.29652 0.40651 -0.2949 C 0.40729 -0.29282 0.40859 -0.29143 0.4095 -0.28958 C 0.41159 -0.29074 0.41614 -0.29328 0.41758 -0.2949 C 0.42044 -0.29791 0.42252 -0.303 0.42552 -0.30555 C 0.43646 -0.31527 0.43203 -0.31226 0.43854 -0.3162 C 0.45716 -0.31203 0.43372 -0.31597 0.4595 -0.31805 C 0.47786 -0.31944 0.49622 -0.31921 0.51458 -0.3199 C 0.52695 -0.32523 0.53919 -0.33101 0.55156 -0.33588 C 0.59922 -0.35416 0.55404 -0.33472 0.58958 -0.34652 C 0.6026 -0.35069 0.61549 -0.35601 0.62851 -0.36064 C 0.63555 -0.35879 0.64245 -0.35578 0.64948 -0.35532 C 0.67148 -0.3537 0.6845 -0.35972 0.70651 -0.36597 C 0.70885 -0.36134 0.71068 -0.35532 0.71354 -0.35185 C 0.71445 -0.35069 0.71549 -0.35324 0.71654 -0.35347 C 0.72213 -0.35555 0.72786 -0.35694 0.73359 -0.35879 C 0.73919 -0.36088 0.74518 -0.36226 0.75052 -0.36597 L 0.75547 -0.36944 " pathEditMode="relative" ptsTypes="AAAAAAAAAAAAAAAAAAAAAAAAAAAAAAAA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</Words>
  <Application>Microsoft Office PowerPoint</Application>
  <PresentationFormat>Panorámica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Anthony Estuardo Aguilar Grijalva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Anthony Estuardo Aguilar Grijalva</dc:title>
  <dc:creator>GNet</dc:creator>
  <cp:lastModifiedBy>GNet</cp:lastModifiedBy>
  <cp:revision>2</cp:revision>
  <dcterms:created xsi:type="dcterms:W3CDTF">2025-10-04T18:10:56Z</dcterms:created>
  <dcterms:modified xsi:type="dcterms:W3CDTF">2025-10-04T18:23:22Z</dcterms:modified>
</cp:coreProperties>
</file>