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8" d="100"/>
          <a:sy n="118" d="100"/>
        </p:scale>
        <p:origin x="2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100124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3811032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82491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1002094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6471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3200237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1248969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100209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340781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A7BAE1-DBB1-4525-82F5-88B9C0829199}"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3844729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BA7BAE1-DBB1-4525-82F5-88B9C0829199}"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91286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BA7BAE1-DBB1-4525-82F5-88B9C0829199}" type="datetimeFigureOut">
              <a:rPr lang="es-GT" smtClean="0"/>
              <a:t>25/10/2025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2247004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BA7BAE1-DBB1-4525-82F5-88B9C0829199}" type="datetimeFigureOut">
              <a:rPr lang="es-GT" smtClean="0"/>
              <a:t>25/10/2025</a:t>
            </a:fld>
            <a:endParaRPr lang="es-GT"/>
          </a:p>
        </p:txBody>
      </p:sp>
      <p:sp>
        <p:nvSpPr>
          <p:cNvPr id="4" name="Footer Placeholder 3"/>
          <p:cNvSpPr>
            <a:spLocks noGrp="1"/>
          </p:cNvSpPr>
          <p:nvPr>
            <p:ph type="ftr" sz="quarter" idx="11"/>
          </p:nvPr>
        </p:nvSpPr>
        <p:spPr/>
        <p:txBody>
          <a:bodyPr/>
          <a:lstStyle/>
          <a:p>
            <a:endParaRPr lang="es-GT"/>
          </a:p>
        </p:txBody>
      </p:sp>
      <p:sp>
        <p:nvSpPr>
          <p:cNvPr id="5" name="Slide Number Placeholder 4"/>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2156957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A7BAE1-DBB1-4525-82F5-88B9C0829199}" type="datetimeFigureOut">
              <a:rPr lang="es-GT" smtClean="0"/>
              <a:t>25/10/2025</a:t>
            </a:fld>
            <a:endParaRPr lang="es-GT"/>
          </a:p>
        </p:txBody>
      </p:sp>
      <p:sp>
        <p:nvSpPr>
          <p:cNvPr id="3" name="Footer Placeholder 2"/>
          <p:cNvSpPr>
            <a:spLocks noGrp="1"/>
          </p:cNvSpPr>
          <p:nvPr>
            <p:ph type="ftr" sz="quarter" idx="11"/>
          </p:nvPr>
        </p:nvSpPr>
        <p:spPr/>
        <p:txBody>
          <a:bodyPr/>
          <a:lstStyle/>
          <a:p>
            <a:endParaRPr lang="es-GT"/>
          </a:p>
        </p:txBody>
      </p:sp>
      <p:sp>
        <p:nvSpPr>
          <p:cNvPr id="4" name="Slide Number Placeholder 3"/>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2430297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BA7BAE1-DBB1-4525-82F5-88B9C0829199}"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4820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BA7BAE1-DBB1-4525-82F5-88B9C0829199}"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DCAD8918-F132-4735-916C-0BBE12BD9709}" type="slidenum">
              <a:rPr lang="es-GT" smtClean="0"/>
              <a:t>‹Nº›</a:t>
            </a:fld>
            <a:endParaRPr lang="es-GT"/>
          </a:p>
        </p:txBody>
      </p:sp>
    </p:spTree>
    <p:extLst>
      <p:ext uri="{BB962C8B-B14F-4D97-AF65-F5344CB8AC3E}">
        <p14:creationId xmlns:p14="http://schemas.microsoft.com/office/powerpoint/2010/main" val="3930497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A7BAE1-DBB1-4525-82F5-88B9C0829199}" type="datetimeFigureOut">
              <a:rPr lang="es-GT" smtClean="0"/>
              <a:t>25/10/2025</a:t>
            </a:fld>
            <a:endParaRPr lang="es-G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G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CAD8918-F132-4735-916C-0BBE12BD9709}" type="slidenum">
              <a:rPr lang="es-GT" smtClean="0"/>
              <a:t>‹Nº›</a:t>
            </a:fld>
            <a:endParaRPr lang="es-GT"/>
          </a:p>
        </p:txBody>
      </p:sp>
    </p:spTree>
    <p:extLst>
      <p:ext uri="{BB962C8B-B14F-4D97-AF65-F5344CB8AC3E}">
        <p14:creationId xmlns:p14="http://schemas.microsoft.com/office/powerpoint/2010/main" val="266033798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GT" dirty="0" smtClean="0"/>
              <a:t>Anthony Estuardo Aguilar Grijalva</a:t>
            </a:r>
            <a:endParaRPr lang="es-GT" dirty="0"/>
          </a:p>
        </p:txBody>
      </p:sp>
      <p:sp>
        <p:nvSpPr>
          <p:cNvPr id="3" name="Subtítulo 2"/>
          <p:cNvSpPr>
            <a:spLocks noGrp="1"/>
          </p:cNvSpPr>
          <p:nvPr>
            <p:ph type="subTitle" idx="1"/>
          </p:nvPr>
        </p:nvSpPr>
        <p:spPr/>
        <p:txBody>
          <a:bodyPr>
            <a:normAutofit fontScale="92500" lnSpcReduction="10000"/>
          </a:bodyPr>
          <a:lstStyle/>
          <a:p>
            <a:r>
              <a:rPr lang="es-GT" dirty="0" err="1" smtClean="0"/>
              <a:t>Mecanografia</a:t>
            </a:r>
            <a:endParaRPr lang="es-GT" dirty="0" smtClean="0"/>
          </a:p>
          <a:p>
            <a:r>
              <a:rPr lang="es-GT" dirty="0" smtClean="0"/>
              <a:t>Segundo básico </a:t>
            </a:r>
          </a:p>
          <a:p>
            <a:r>
              <a:rPr lang="es-GT" dirty="0" smtClean="0"/>
              <a:t>Aldea potrerillos</a:t>
            </a:r>
            <a:endParaRPr lang="es-GT" dirty="0"/>
          </a:p>
        </p:txBody>
      </p:sp>
    </p:spTree>
    <p:extLst>
      <p:ext uri="{BB962C8B-B14F-4D97-AF65-F5344CB8AC3E}">
        <p14:creationId xmlns:p14="http://schemas.microsoft.com/office/powerpoint/2010/main" val="87199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nodeType="clickEffect">
                                  <p:stCondLst>
                                    <p:cond delay="0"/>
                                  </p:stCondLst>
                                  <p:childTnLst>
                                    <p:animEffect transition="out" filter="fade">
                                      <p:cBhvr>
                                        <p:cTn id="13" dur="500" tmFilter="0, 0; .2, .5; .8, .5; 1, 0"/>
                                        <p:tgtEl>
                                          <p:spTgt spid="3">
                                            <p:txEl>
                                              <p:pRg st="0" end="0"/>
                                            </p:txEl>
                                          </p:spTgt>
                                        </p:tgtEl>
                                      </p:cBhvr>
                                    </p:animEffect>
                                    <p:animScale>
                                      <p:cBhvr>
                                        <p:cTn id="14" dur="250" autoRev="1" fill="hold"/>
                                        <p:tgtEl>
                                          <p:spTgt spid="3">
                                            <p:txEl>
                                              <p:pRg st="0" end="0"/>
                                            </p:txEl>
                                          </p:spTgt>
                                        </p:tgtEl>
                                      </p:cBhvr>
                                      <p:by x="105000" y="105000"/>
                                    </p:animScale>
                                  </p:childTnLst>
                                </p:cTn>
                              </p:par>
                              <p:par>
                                <p:cTn id="15" presetID="26" presetClass="emph" presetSubtype="0" fill="hold" nodeType="withEffect">
                                  <p:stCondLst>
                                    <p:cond delay="0"/>
                                  </p:stCondLst>
                                  <p:childTnLst>
                                    <p:animEffect transition="out" filter="fade">
                                      <p:cBhvr>
                                        <p:cTn id="16" dur="500" tmFilter="0, 0; .2, .5; .8, .5; 1, 0"/>
                                        <p:tgtEl>
                                          <p:spTgt spid="3">
                                            <p:txEl>
                                              <p:pRg st="1" end="1"/>
                                            </p:txEl>
                                          </p:spTgt>
                                        </p:tgtEl>
                                      </p:cBhvr>
                                    </p:animEffect>
                                    <p:animScale>
                                      <p:cBhvr>
                                        <p:cTn id="17" dur="250" autoRev="1" fill="hold"/>
                                        <p:tgtEl>
                                          <p:spTgt spid="3">
                                            <p:txEl>
                                              <p:pRg st="1" end="1"/>
                                            </p:txEl>
                                          </p:spTgt>
                                        </p:tgtEl>
                                      </p:cBhvr>
                                      <p:by x="105000" y="105000"/>
                                    </p:animScale>
                                  </p:childTnLst>
                                </p:cTn>
                              </p:par>
                              <p:par>
                                <p:cTn id="18" presetID="26" presetClass="emph" presetSubtype="0" fill="hold" nodeType="withEffect">
                                  <p:stCondLst>
                                    <p:cond delay="0"/>
                                  </p:stCondLst>
                                  <p:childTnLst>
                                    <p:animEffect transition="out" filter="fade">
                                      <p:cBhvr>
                                        <p:cTn id="19" dur="500" tmFilter="0, 0; .2, .5; .8, .5; 1, 0"/>
                                        <p:tgtEl>
                                          <p:spTgt spid="3">
                                            <p:txEl>
                                              <p:pRg st="2" end="2"/>
                                            </p:txEl>
                                          </p:spTgt>
                                        </p:tgtEl>
                                      </p:cBhvr>
                                    </p:animEffect>
                                    <p:animScale>
                                      <p:cBhvr>
                                        <p:cTn id="20" dur="250" autoRev="1" fill="hold"/>
                                        <p:tgtEl>
                                          <p:spTgt spid="3">
                                            <p:txEl>
                                              <p:pRg st="2" end="2"/>
                                            </p:txEl>
                                          </p:spTgt>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2000" fill="hold"/>
                                        <p:tgtEl>
                                          <p:spTgt spid="2"/>
                                        </p:tgtEl>
                                        <p:attrNameLst>
                                          <p:attrName>fillcolor</p:attrName>
                                        </p:attrNameLst>
                                      </p:cBhvr>
                                      <p:to>
                                        <a:schemeClr val="accent2"/>
                                      </p:to>
                                    </p:animClr>
                                    <p:set>
                                      <p:cBhvr>
                                        <p:cTn id="25" dur="2000" fill="hold"/>
                                        <p:tgtEl>
                                          <p:spTgt spid="2"/>
                                        </p:tgtEl>
                                        <p:attrNameLst>
                                          <p:attrName>fill.type</p:attrName>
                                        </p:attrNameLst>
                                      </p:cBhvr>
                                      <p:to>
                                        <p:strVal val="solid"/>
                                      </p:to>
                                    </p:set>
                                    <p:set>
                                      <p:cBhvr>
                                        <p:cTn id="26" dur="2000" fill="hold"/>
                                        <p:tgtEl>
                                          <p:spTgt spid="2"/>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2"/>
                                        </p:tgtEl>
                                        <p:attrNameLst>
                                          <p:attrName>ppt_x</p:attrName>
                                        </p:attrNameLst>
                                      </p:cBhvr>
                                      <p:tavLst>
                                        <p:tav tm="0">
                                          <p:val>
                                            <p:strVal val="ppt_x"/>
                                          </p:val>
                                        </p:tav>
                                        <p:tav tm="100000">
                                          <p:val>
                                            <p:strVal val="ppt_x"/>
                                          </p:val>
                                        </p:tav>
                                      </p:tavLst>
                                    </p:anim>
                                    <p:anim calcmode="lin" valueType="num">
                                      <p:cBhvr additive="base">
                                        <p:cTn id="31" dur="500"/>
                                        <p:tgtEl>
                                          <p:spTgt spid="2"/>
                                        </p:tgtEl>
                                        <p:attrNameLst>
                                          <p:attrName>ppt_y</p:attrName>
                                        </p:attrNameLst>
                                      </p:cBhvr>
                                      <p:tavLst>
                                        <p:tav tm="0">
                                          <p:val>
                                            <p:strVal val="ppt_y"/>
                                          </p:val>
                                        </p:tav>
                                        <p:tav tm="100000">
                                          <p:val>
                                            <p:strVal val="1+ppt_h/2"/>
                                          </p:val>
                                        </p:tav>
                                      </p:tavLst>
                                    </p:anim>
                                    <p:set>
                                      <p:cBhvr>
                                        <p:cTn id="32" dur="1" fill="hold">
                                          <p:stCondLst>
                                            <p:cond delay="499"/>
                                          </p:stCondLst>
                                        </p:cTn>
                                        <p:tgtEl>
                                          <p:spTgt spid="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xit" presetSubtype="1" fill="hold" nodeType="clickEffect">
                                  <p:stCondLst>
                                    <p:cond delay="0"/>
                                  </p:stCondLst>
                                  <p:childTnLst>
                                    <p:animEffect transition="out" filter="wheel(1)">
                                      <p:cBhvr>
                                        <p:cTn id="36" dur="2000"/>
                                        <p:tgtEl>
                                          <p:spTgt spid="3">
                                            <p:txEl>
                                              <p:pRg st="0" end="0"/>
                                            </p:txEl>
                                          </p:spTgt>
                                        </p:tgtEl>
                                      </p:cBhvr>
                                    </p:animEffect>
                                    <p:set>
                                      <p:cBhvr>
                                        <p:cTn id="37" dur="1" fill="hold">
                                          <p:stCondLst>
                                            <p:cond delay="1999"/>
                                          </p:stCondLst>
                                        </p:cTn>
                                        <p:tgtEl>
                                          <p:spTgt spid="3">
                                            <p:txEl>
                                              <p:pRg st="0" end="0"/>
                                            </p:txEl>
                                          </p:spTgt>
                                        </p:tgtEl>
                                        <p:attrNameLst>
                                          <p:attrName>style.visibility</p:attrName>
                                        </p:attrNameLst>
                                      </p:cBhvr>
                                      <p:to>
                                        <p:strVal val="hidden"/>
                                      </p:to>
                                    </p:set>
                                  </p:childTnLst>
                                </p:cTn>
                              </p:par>
                              <p:par>
                                <p:cTn id="38" presetID="21" presetClass="exit" presetSubtype="1" fill="hold" nodeType="withEffect">
                                  <p:stCondLst>
                                    <p:cond delay="0"/>
                                  </p:stCondLst>
                                  <p:childTnLst>
                                    <p:animEffect transition="out" filter="wheel(1)">
                                      <p:cBhvr>
                                        <p:cTn id="39" dur="2000"/>
                                        <p:tgtEl>
                                          <p:spTgt spid="3">
                                            <p:txEl>
                                              <p:pRg st="1" end="1"/>
                                            </p:txEl>
                                          </p:spTgt>
                                        </p:tgtEl>
                                      </p:cBhvr>
                                    </p:animEffect>
                                    <p:set>
                                      <p:cBhvr>
                                        <p:cTn id="40" dur="1" fill="hold">
                                          <p:stCondLst>
                                            <p:cond delay="1999"/>
                                          </p:stCondLst>
                                        </p:cTn>
                                        <p:tgtEl>
                                          <p:spTgt spid="3">
                                            <p:txEl>
                                              <p:pRg st="1" end="1"/>
                                            </p:txEl>
                                          </p:spTgt>
                                        </p:tgtEl>
                                        <p:attrNameLst>
                                          <p:attrName>style.visibility</p:attrName>
                                        </p:attrNameLst>
                                      </p:cBhvr>
                                      <p:to>
                                        <p:strVal val="hidden"/>
                                      </p:to>
                                    </p:set>
                                  </p:childTnLst>
                                </p:cTn>
                              </p:par>
                              <p:par>
                                <p:cTn id="41" presetID="21" presetClass="exit" presetSubtype="1" fill="hold" nodeType="withEffect">
                                  <p:stCondLst>
                                    <p:cond delay="0"/>
                                  </p:stCondLst>
                                  <p:childTnLst>
                                    <p:animEffect transition="out" filter="wheel(1)">
                                      <p:cBhvr>
                                        <p:cTn id="42" dur="2000"/>
                                        <p:tgtEl>
                                          <p:spTgt spid="3">
                                            <p:txEl>
                                              <p:pRg st="2" end="2"/>
                                            </p:txEl>
                                          </p:spTgt>
                                        </p:tgtEl>
                                      </p:cBhvr>
                                    </p:animEffect>
                                    <p:set>
                                      <p:cBhvr>
                                        <p:cTn id="43"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Computadora: teclado</a:t>
            </a:r>
            <a:endParaRPr lang="es-GT" dirty="0"/>
          </a:p>
        </p:txBody>
      </p:sp>
      <p:sp>
        <p:nvSpPr>
          <p:cNvPr id="4" name="Marcador de contenido 3"/>
          <p:cNvSpPr>
            <a:spLocks noGrp="1"/>
          </p:cNvSpPr>
          <p:nvPr>
            <p:ph sz="half" idx="1"/>
          </p:nvPr>
        </p:nvSpPr>
        <p:spPr/>
        <p:txBody>
          <a:bodyPr/>
          <a:lstStyle/>
          <a:p>
            <a:r>
              <a:rPr lang="es-GT" dirty="0" smtClean="0"/>
              <a:t>Visión general creada por IA</a:t>
            </a:r>
          </a:p>
          <a:p>
            <a:r>
              <a:rPr lang="es-GT" dirty="0" smtClean="0"/>
              <a:t>El teclado de la computadora es un dispositivo de entrada con teclas que se presionan para escribir letras, números, símbolos y comandos en una computadora u otro dispositivo electrónico</a:t>
            </a:r>
            <a:endParaRPr lang="es-GT" dirty="0"/>
          </a:p>
        </p:txBody>
      </p:sp>
      <p:pic>
        <p:nvPicPr>
          <p:cNvPr id="6" name="Marcador de contenido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241131" y="2160588"/>
            <a:ext cx="3881437" cy="3881437"/>
          </a:xfrm>
        </p:spPr>
      </p:pic>
    </p:spTree>
    <p:extLst>
      <p:ext uri="{BB962C8B-B14F-4D97-AF65-F5344CB8AC3E}">
        <p14:creationId xmlns:p14="http://schemas.microsoft.com/office/powerpoint/2010/main" val="425821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childTnLst>
                          </p:cTn>
                        </p:par>
                      </p:childTnLst>
                    </p:cTn>
                  </p:par>
                  <p:par>
                    <p:cTn id="8" fill="hold">
                      <p:stCondLst>
                        <p:cond delay="indefinite"/>
                      </p:stCondLst>
                      <p:childTnLst>
                        <p:par>
                          <p:cTn id="9" fill="hold">
                            <p:stCondLst>
                              <p:cond delay="0"/>
                            </p:stCondLst>
                            <p:childTnLst>
                              <p:par>
                                <p:cTn id="10" presetID="3" presetClass="emph" presetSubtype="2" fill="hold" grpId="0" nodeType="clickEffect">
                                  <p:stCondLst>
                                    <p:cond delay="0"/>
                                  </p:stCondLst>
                                  <p:childTnLst>
                                    <p:animClr clrSpc="rgb" dir="cw">
                                      <p:cBhvr override="childStyle">
                                        <p:cTn id="11" dur="2000" fill="hold"/>
                                        <p:tgtEl>
                                          <p:spTgt spid="4">
                                            <p:txEl>
                                              <p:pRg st="0" end="0"/>
                                            </p:txEl>
                                          </p:spTgt>
                                        </p:tgtEl>
                                        <p:attrNameLst>
                                          <p:attrName>style.color</p:attrName>
                                        </p:attrNameLst>
                                      </p:cBhvr>
                                      <p:to>
                                        <a:schemeClr val="accent2"/>
                                      </p:to>
                                    </p:animClr>
                                  </p:childTnLst>
                                </p:cTn>
                              </p:par>
                            </p:childTnLst>
                          </p:cTn>
                        </p:par>
                      </p:childTnLst>
                    </p:cTn>
                  </p:par>
                  <p:par>
                    <p:cTn id="12" fill="hold">
                      <p:stCondLst>
                        <p:cond delay="indefinite"/>
                      </p:stCondLst>
                      <p:childTnLst>
                        <p:par>
                          <p:cTn id="13" fill="hold">
                            <p:stCondLst>
                              <p:cond delay="0"/>
                            </p:stCondLst>
                            <p:childTnLst>
                              <p:par>
                                <p:cTn id="14" presetID="3" presetClass="emph" presetSubtype="2" fill="hold" grpId="0" nodeType="clickEffect">
                                  <p:stCondLst>
                                    <p:cond delay="0"/>
                                  </p:stCondLst>
                                  <p:childTnLst>
                                    <p:animClr clrSpc="rgb" dir="cw">
                                      <p:cBhvr override="childStyle">
                                        <p:cTn id="15" dur="2000" fill="hold"/>
                                        <p:tgtEl>
                                          <p:spTgt spid="4">
                                            <p:txEl>
                                              <p:pRg st="1" end="1"/>
                                            </p:txEl>
                                          </p:spTgt>
                                        </p:tgtEl>
                                        <p:attrNameLst>
                                          <p:attrName>style.color</p:attrName>
                                        </p:attrNameLst>
                                      </p:cBhvr>
                                      <p:to>
                                        <a:schemeClr val="accent2"/>
                                      </p:to>
                                    </p:animClr>
                                  </p:childTnLst>
                                </p:cTn>
                              </p:par>
                            </p:childTnLst>
                          </p:cTn>
                        </p:par>
                      </p:childTnLst>
                    </p:cTn>
                  </p:par>
                  <p:par>
                    <p:cTn id="16" fill="hold">
                      <p:stCondLst>
                        <p:cond delay="indefinite"/>
                      </p:stCondLst>
                      <p:childTnLst>
                        <p:par>
                          <p:cTn id="17" fill="hold">
                            <p:stCondLst>
                              <p:cond delay="0"/>
                            </p:stCondLst>
                            <p:childTnLst>
                              <p:par>
                                <p:cTn id="18" presetID="2" presetClass="exit" presetSubtype="4" fill="hold" grpId="0" nodeType="clickEffect">
                                  <p:stCondLst>
                                    <p:cond delay="0"/>
                                  </p:stCondLst>
                                  <p:childTnLst>
                                    <p:anim calcmode="lin" valueType="num">
                                      <p:cBhvr additive="base">
                                        <p:cTn id="19" dur="500"/>
                                        <p:tgtEl>
                                          <p:spTgt spid="2"/>
                                        </p:tgtEl>
                                        <p:attrNameLst>
                                          <p:attrName>ppt_x</p:attrName>
                                        </p:attrNameLst>
                                      </p:cBhvr>
                                      <p:tavLst>
                                        <p:tav tm="0">
                                          <p:val>
                                            <p:strVal val="ppt_x"/>
                                          </p:val>
                                        </p:tav>
                                        <p:tav tm="100000">
                                          <p:val>
                                            <p:strVal val="ppt_x"/>
                                          </p:val>
                                        </p:tav>
                                      </p:tavLst>
                                    </p:anim>
                                    <p:anim calcmode="lin" valueType="num">
                                      <p:cBhvr additive="base">
                                        <p:cTn id="20" dur="500"/>
                                        <p:tgtEl>
                                          <p:spTgt spid="2"/>
                                        </p:tgtEl>
                                        <p:attrNameLst>
                                          <p:attrName>ppt_y</p:attrName>
                                        </p:attrNameLst>
                                      </p:cBhvr>
                                      <p:tavLst>
                                        <p:tav tm="0">
                                          <p:val>
                                            <p:strVal val="ppt_y"/>
                                          </p:val>
                                        </p:tav>
                                        <p:tav tm="100000">
                                          <p:val>
                                            <p:strVal val="1+ppt_h/2"/>
                                          </p:val>
                                        </p:tav>
                                      </p:tavLst>
                                    </p:anim>
                                    <p:set>
                                      <p:cBhvr>
                                        <p:cTn id="21" dur="1" fill="hold">
                                          <p:stCondLst>
                                            <p:cond delay="4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31" presetClass="exit" presetSubtype="0" fill="hold" grpId="1" nodeType="clickEffect">
                                  <p:stCondLst>
                                    <p:cond delay="0"/>
                                  </p:stCondLst>
                                  <p:childTnLst>
                                    <p:anim calcmode="lin" valueType="num">
                                      <p:cBhvr>
                                        <p:cTn id="25" dur="1000"/>
                                        <p:tgtEl>
                                          <p:spTgt spid="4">
                                            <p:txEl>
                                              <p:pRg st="0" end="0"/>
                                            </p:txEl>
                                          </p:spTgt>
                                        </p:tgtEl>
                                        <p:attrNameLst>
                                          <p:attrName>ppt_w</p:attrName>
                                        </p:attrNameLst>
                                      </p:cBhvr>
                                      <p:tavLst>
                                        <p:tav tm="0">
                                          <p:val>
                                            <p:strVal val="ppt_w"/>
                                          </p:val>
                                        </p:tav>
                                        <p:tav tm="100000">
                                          <p:val>
                                            <p:fltVal val="0"/>
                                          </p:val>
                                        </p:tav>
                                      </p:tavLst>
                                    </p:anim>
                                    <p:anim calcmode="lin" valueType="num">
                                      <p:cBhvr>
                                        <p:cTn id="26" dur="1000"/>
                                        <p:tgtEl>
                                          <p:spTgt spid="4">
                                            <p:txEl>
                                              <p:pRg st="0" end="0"/>
                                            </p:txEl>
                                          </p:spTgt>
                                        </p:tgtEl>
                                        <p:attrNameLst>
                                          <p:attrName>ppt_h</p:attrName>
                                        </p:attrNameLst>
                                      </p:cBhvr>
                                      <p:tavLst>
                                        <p:tav tm="0">
                                          <p:val>
                                            <p:strVal val="ppt_h"/>
                                          </p:val>
                                        </p:tav>
                                        <p:tav tm="100000">
                                          <p:val>
                                            <p:fltVal val="0"/>
                                          </p:val>
                                        </p:tav>
                                      </p:tavLst>
                                    </p:anim>
                                    <p:anim calcmode="lin" valueType="num">
                                      <p:cBhvr>
                                        <p:cTn id="27" dur="1000"/>
                                        <p:tgtEl>
                                          <p:spTgt spid="4">
                                            <p:txEl>
                                              <p:pRg st="0" end="0"/>
                                            </p:txEl>
                                          </p:spTgt>
                                        </p:tgtEl>
                                        <p:attrNameLst>
                                          <p:attrName>style.rotation</p:attrName>
                                        </p:attrNameLst>
                                      </p:cBhvr>
                                      <p:tavLst>
                                        <p:tav tm="0">
                                          <p:val>
                                            <p:fltVal val="0"/>
                                          </p:val>
                                        </p:tav>
                                        <p:tav tm="100000">
                                          <p:val>
                                            <p:fltVal val="90"/>
                                          </p:val>
                                        </p:tav>
                                      </p:tavLst>
                                    </p:anim>
                                    <p:animEffect transition="out" filter="fade">
                                      <p:cBhvr>
                                        <p:cTn id="28" dur="1000"/>
                                        <p:tgtEl>
                                          <p:spTgt spid="4">
                                            <p:txEl>
                                              <p:pRg st="0" end="0"/>
                                            </p:txEl>
                                          </p:spTgt>
                                        </p:tgtEl>
                                      </p:cBhvr>
                                    </p:animEffect>
                                    <p:set>
                                      <p:cBhvr>
                                        <p:cTn id="29"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31" presetClass="exit" presetSubtype="0" fill="hold" grpId="1" nodeType="clickEffect">
                                  <p:stCondLst>
                                    <p:cond delay="0"/>
                                  </p:stCondLst>
                                  <p:childTnLst>
                                    <p:anim calcmode="lin" valueType="num">
                                      <p:cBhvr>
                                        <p:cTn id="33" dur="1000"/>
                                        <p:tgtEl>
                                          <p:spTgt spid="4">
                                            <p:txEl>
                                              <p:pRg st="1" end="1"/>
                                            </p:txEl>
                                          </p:spTgt>
                                        </p:tgtEl>
                                        <p:attrNameLst>
                                          <p:attrName>ppt_w</p:attrName>
                                        </p:attrNameLst>
                                      </p:cBhvr>
                                      <p:tavLst>
                                        <p:tav tm="0">
                                          <p:val>
                                            <p:strVal val="ppt_w"/>
                                          </p:val>
                                        </p:tav>
                                        <p:tav tm="100000">
                                          <p:val>
                                            <p:fltVal val="0"/>
                                          </p:val>
                                        </p:tav>
                                      </p:tavLst>
                                    </p:anim>
                                    <p:anim calcmode="lin" valueType="num">
                                      <p:cBhvr>
                                        <p:cTn id="34" dur="1000"/>
                                        <p:tgtEl>
                                          <p:spTgt spid="4">
                                            <p:txEl>
                                              <p:pRg st="1" end="1"/>
                                            </p:txEl>
                                          </p:spTgt>
                                        </p:tgtEl>
                                        <p:attrNameLst>
                                          <p:attrName>ppt_h</p:attrName>
                                        </p:attrNameLst>
                                      </p:cBhvr>
                                      <p:tavLst>
                                        <p:tav tm="0">
                                          <p:val>
                                            <p:strVal val="ppt_h"/>
                                          </p:val>
                                        </p:tav>
                                        <p:tav tm="100000">
                                          <p:val>
                                            <p:fltVal val="0"/>
                                          </p:val>
                                        </p:tav>
                                      </p:tavLst>
                                    </p:anim>
                                    <p:anim calcmode="lin" valueType="num">
                                      <p:cBhvr>
                                        <p:cTn id="35"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36" dur="1000"/>
                                        <p:tgtEl>
                                          <p:spTgt spid="4">
                                            <p:txEl>
                                              <p:pRg st="1" end="1"/>
                                            </p:txEl>
                                          </p:spTgt>
                                        </p:tgtEl>
                                      </p:cBhvr>
                                    </p:animEffect>
                                    <p:set>
                                      <p:cBhvr>
                                        <p:cTn id="37" dur="1" fill="hold">
                                          <p:stCondLst>
                                            <p:cond delay="999"/>
                                          </p:stCondLst>
                                        </p:cTn>
                                        <p:tgtEl>
                                          <p:spTgt spid="4">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4"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Computadora: mouse(</a:t>
            </a:r>
            <a:r>
              <a:rPr lang="es-GT" dirty="0" err="1" smtClean="0"/>
              <a:t>raton</a:t>
            </a:r>
            <a:r>
              <a:rPr lang="es-GT" dirty="0" smtClean="0"/>
              <a:t>)</a:t>
            </a:r>
            <a:endParaRPr lang="es-GT" dirty="0"/>
          </a:p>
        </p:txBody>
      </p:sp>
      <p:sp>
        <p:nvSpPr>
          <p:cNvPr id="3" name="Marcador de contenido 2"/>
          <p:cNvSpPr>
            <a:spLocks noGrp="1"/>
          </p:cNvSpPr>
          <p:nvPr>
            <p:ph sz="half" idx="1"/>
          </p:nvPr>
        </p:nvSpPr>
        <p:spPr/>
        <p:txBody>
          <a:bodyPr/>
          <a:lstStyle/>
          <a:p>
            <a:r>
              <a:rPr lang="es-GT" dirty="0" smtClean="0"/>
              <a:t>El "mouse" o ratón es un</a:t>
            </a:r>
          </a:p>
          <a:p>
            <a:r>
              <a:rPr lang="es-GT" dirty="0" smtClean="0"/>
              <a:t>dispositivo de entrada que controla el cursor en la pantalla de una computadora. </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38850" y="3101181"/>
            <a:ext cx="2286000" cy="2000250"/>
          </a:xfrm>
        </p:spPr>
      </p:pic>
    </p:spTree>
    <p:extLst>
      <p:ext uri="{BB962C8B-B14F-4D97-AF65-F5344CB8AC3E}">
        <p14:creationId xmlns:p14="http://schemas.microsoft.com/office/powerpoint/2010/main" val="313156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2"/>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grpId="0"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0" nodeType="click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3">
                                            <p:txEl>
                                              <p:pRg st="1" end="1"/>
                                            </p:txEl>
                                          </p:spTgt>
                                        </p:tgtEl>
                                        <p:attrNameLst>
                                          <p:attrName>ppt_x</p:attrName>
                                          <p:attrName>ppt_y</p:attrName>
                                        </p:attrNameLst>
                                      </p:cBhvr>
                                    </p:animMotion>
                                    <p:animRot by="1500000">
                                      <p:cBhvr>
                                        <p:cTn id="19" dur="125" fill="hold">
                                          <p:stCondLst>
                                            <p:cond delay="0"/>
                                          </p:stCondLst>
                                        </p:cTn>
                                        <p:tgtEl>
                                          <p:spTgt spid="3">
                                            <p:txEl>
                                              <p:pRg st="1" end="1"/>
                                            </p:txEl>
                                          </p:spTgt>
                                        </p:tgtEl>
                                        <p:attrNameLst>
                                          <p:attrName>r</p:attrName>
                                        </p:attrNameLst>
                                      </p:cBhvr>
                                    </p:animRot>
                                    <p:animRot by="-1500000">
                                      <p:cBhvr>
                                        <p:cTn id="20" dur="125" fill="hold">
                                          <p:stCondLst>
                                            <p:cond delay="125"/>
                                          </p:stCondLst>
                                        </p:cTn>
                                        <p:tgtEl>
                                          <p:spTgt spid="3">
                                            <p:txEl>
                                              <p:pRg st="1" end="1"/>
                                            </p:txEl>
                                          </p:spTgt>
                                        </p:tgtEl>
                                        <p:attrNameLst>
                                          <p:attrName>r</p:attrName>
                                        </p:attrNameLst>
                                      </p:cBhvr>
                                    </p:animRot>
                                    <p:animRot by="-1500000">
                                      <p:cBhvr>
                                        <p:cTn id="21" dur="125" fill="hold">
                                          <p:stCondLst>
                                            <p:cond delay="250"/>
                                          </p:stCondLst>
                                        </p:cTn>
                                        <p:tgtEl>
                                          <p:spTgt spid="3">
                                            <p:txEl>
                                              <p:pRg st="1" end="1"/>
                                            </p:txEl>
                                          </p:spTgt>
                                        </p:tgtEl>
                                        <p:attrNameLst>
                                          <p:attrName>r</p:attrName>
                                        </p:attrNameLst>
                                      </p:cBhvr>
                                    </p:animRot>
                                    <p:animRot by="1500000">
                                      <p:cBhvr>
                                        <p:cTn id="22" dur="125" fill="hold">
                                          <p:stCondLst>
                                            <p:cond delay="375"/>
                                          </p:stCondLst>
                                        </p:cTn>
                                        <p:tgtEl>
                                          <p:spTgt spid="3">
                                            <p:txEl>
                                              <p:pRg st="1" end="1"/>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21" presetClass="exit" presetSubtype="1" fill="hold" grpId="1" nodeType="clickEffect">
                                  <p:stCondLst>
                                    <p:cond delay="0"/>
                                  </p:stCondLst>
                                  <p:iterate type="lt">
                                    <p:tmPct val="0"/>
                                  </p:iterate>
                                  <p:childTnLst>
                                    <p:animEffect transition="out" filter="wheel(1)">
                                      <p:cBhvr>
                                        <p:cTn id="26" dur="2000"/>
                                        <p:tgtEl>
                                          <p:spTgt spid="2"/>
                                        </p:tgtEl>
                                      </p:cBhvr>
                                    </p:animEffect>
                                    <p:set>
                                      <p:cBhvr>
                                        <p:cTn id="27" dur="1" fill="hold">
                                          <p:stCondLst>
                                            <p:cond delay="1999"/>
                                          </p:stCondLst>
                                        </p:cTn>
                                        <p:tgtEl>
                                          <p:spTgt spid="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31" presetClass="exit" presetSubtype="0" fill="hold" grpId="1" nodeType="clickEffect">
                                  <p:stCondLst>
                                    <p:cond delay="0"/>
                                  </p:stCondLst>
                                  <p:iterate type="lt">
                                    <p:tmPct val="0"/>
                                  </p:iterate>
                                  <p:childTnLst>
                                    <p:anim calcmode="lin" valueType="num">
                                      <p:cBhvr>
                                        <p:cTn id="31" dur="1000"/>
                                        <p:tgtEl>
                                          <p:spTgt spid="3">
                                            <p:txEl>
                                              <p:pRg st="0" end="0"/>
                                            </p:txEl>
                                          </p:spTgt>
                                        </p:tgtEl>
                                        <p:attrNameLst>
                                          <p:attrName>ppt_w</p:attrName>
                                        </p:attrNameLst>
                                      </p:cBhvr>
                                      <p:tavLst>
                                        <p:tav tm="0">
                                          <p:val>
                                            <p:strVal val="ppt_w"/>
                                          </p:val>
                                        </p:tav>
                                        <p:tav tm="100000">
                                          <p:val>
                                            <p:fltVal val="0"/>
                                          </p:val>
                                        </p:tav>
                                      </p:tavLst>
                                    </p:anim>
                                    <p:anim calcmode="lin" valueType="num">
                                      <p:cBhvr>
                                        <p:cTn id="32" dur="1000"/>
                                        <p:tgtEl>
                                          <p:spTgt spid="3">
                                            <p:txEl>
                                              <p:pRg st="0" end="0"/>
                                            </p:txEl>
                                          </p:spTgt>
                                        </p:tgtEl>
                                        <p:attrNameLst>
                                          <p:attrName>ppt_h</p:attrName>
                                        </p:attrNameLst>
                                      </p:cBhvr>
                                      <p:tavLst>
                                        <p:tav tm="0">
                                          <p:val>
                                            <p:strVal val="ppt_h"/>
                                          </p:val>
                                        </p:tav>
                                        <p:tav tm="100000">
                                          <p:val>
                                            <p:fltVal val="0"/>
                                          </p:val>
                                        </p:tav>
                                      </p:tavLst>
                                    </p:anim>
                                    <p:anim calcmode="lin" valueType="num">
                                      <p:cBhvr>
                                        <p:cTn id="33"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34" dur="1000"/>
                                        <p:tgtEl>
                                          <p:spTgt spid="3">
                                            <p:txEl>
                                              <p:pRg st="0" end="0"/>
                                            </p:txEl>
                                          </p:spTgt>
                                        </p:tgtEl>
                                      </p:cBhvr>
                                    </p:animEffect>
                                    <p:set>
                                      <p:cBhvr>
                                        <p:cTn id="35"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31" presetClass="exit" presetSubtype="0" fill="hold" grpId="1" nodeType="clickEffect">
                                  <p:stCondLst>
                                    <p:cond delay="0"/>
                                  </p:stCondLst>
                                  <p:iterate type="lt">
                                    <p:tmPct val="0"/>
                                  </p:iterate>
                                  <p:childTnLst>
                                    <p:anim calcmode="lin" valueType="num">
                                      <p:cBhvr>
                                        <p:cTn id="39" dur="1000"/>
                                        <p:tgtEl>
                                          <p:spTgt spid="3">
                                            <p:txEl>
                                              <p:pRg st="1" end="1"/>
                                            </p:txEl>
                                          </p:spTgt>
                                        </p:tgtEl>
                                        <p:attrNameLst>
                                          <p:attrName>ppt_w</p:attrName>
                                        </p:attrNameLst>
                                      </p:cBhvr>
                                      <p:tavLst>
                                        <p:tav tm="0">
                                          <p:val>
                                            <p:strVal val="ppt_w"/>
                                          </p:val>
                                        </p:tav>
                                        <p:tav tm="100000">
                                          <p:val>
                                            <p:fltVal val="0"/>
                                          </p:val>
                                        </p:tav>
                                      </p:tavLst>
                                    </p:anim>
                                    <p:anim calcmode="lin" valueType="num">
                                      <p:cBhvr>
                                        <p:cTn id="40" dur="1000"/>
                                        <p:tgtEl>
                                          <p:spTgt spid="3">
                                            <p:txEl>
                                              <p:pRg st="1" end="1"/>
                                            </p:txEl>
                                          </p:spTgt>
                                        </p:tgtEl>
                                        <p:attrNameLst>
                                          <p:attrName>ppt_h</p:attrName>
                                        </p:attrNameLst>
                                      </p:cBhvr>
                                      <p:tavLst>
                                        <p:tav tm="0">
                                          <p:val>
                                            <p:strVal val="ppt_h"/>
                                          </p:val>
                                        </p:tav>
                                        <p:tav tm="100000">
                                          <p:val>
                                            <p:fltVal val="0"/>
                                          </p:val>
                                        </p:tav>
                                      </p:tavLst>
                                    </p:anim>
                                    <p:anim calcmode="lin" valueType="num">
                                      <p:cBhvr>
                                        <p:cTn id="41"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42" dur="1000"/>
                                        <p:tgtEl>
                                          <p:spTgt spid="3">
                                            <p:txEl>
                                              <p:pRg st="1" end="1"/>
                                            </p:txEl>
                                          </p:spTgt>
                                        </p:tgtEl>
                                      </p:cBhvr>
                                    </p:animEffect>
                                    <p:set>
                                      <p:cBhvr>
                                        <p:cTn id="43"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1012" y="357033"/>
            <a:ext cx="10515600" cy="1325563"/>
          </a:xfrm>
        </p:spPr>
        <p:txBody>
          <a:bodyPr/>
          <a:lstStyle/>
          <a:p>
            <a:r>
              <a:rPr lang="es-GT" dirty="0" smtClean="0"/>
              <a:t>Computadora: micrófono</a:t>
            </a:r>
            <a:endParaRPr lang="es-GT" dirty="0"/>
          </a:p>
        </p:txBody>
      </p:sp>
      <p:sp>
        <p:nvSpPr>
          <p:cNvPr id="3" name="Marcador de contenido 2"/>
          <p:cNvSpPr>
            <a:spLocks noGrp="1"/>
          </p:cNvSpPr>
          <p:nvPr>
            <p:ph sz="half" idx="1"/>
          </p:nvPr>
        </p:nvSpPr>
        <p:spPr/>
        <p:txBody>
          <a:bodyPr/>
          <a:lstStyle/>
          <a:p>
            <a:r>
              <a:rPr lang="es-GT" dirty="0" smtClean="0"/>
              <a:t>Un micrófono de computadora es un dispositivo de entrada que convierte las ondas sonoras en señales eléctricas para capturar audio</a:t>
            </a:r>
            <a:endParaRPr lang="es-GT" dirty="0"/>
          </a:p>
        </p:txBody>
      </p:sp>
      <p:pic>
        <p:nvPicPr>
          <p:cNvPr id="5" name="Marcador de contenido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794799" y="2160588"/>
            <a:ext cx="2774102" cy="3881437"/>
          </a:xfrm>
        </p:spPr>
      </p:pic>
    </p:spTree>
    <p:extLst>
      <p:ext uri="{BB962C8B-B14F-4D97-AF65-F5344CB8AC3E}">
        <p14:creationId xmlns:p14="http://schemas.microsoft.com/office/powerpoint/2010/main" val="310176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7" presetClass="emph" presetSubtype="2" fill="hold" nodeType="clickEffect">
                                  <p:stCondLst>
                                    <p:cond delay="0"/>
                                  </p:stCondLst>
                                  <p:childTnLst>
                                    <p:animClr clrSpc="rgb" dir="cw">
                                      <p:cBhvr>
                                        <p:cTn id="10" dur="2000" fill="hold"/>
                                        <p:tgtEl>
                                          <p:spTgt spid="3"/>
                                        </p:tgtEl>
                                        <p:attrNameLst>
                                          <p:attrName>stroke.color</p:attrName>
                                        </p:attrNameLst>
                                      </p:cBhvr>
                                      <p:to>
                                        <a:schemeClr val="accent2"/>
                                      </p:to>
                                    </p:animClr>
                                    <p:set>
                                      <p:cBhvr>
                                        <p:cTn id="11" dur="2000" fill="hold"/>
                                        <p:tgtEl>
                                          <p:spTgt spid="3"/>
                                        </p:tgtEl>
                                        <p:attrNameLst>
                                          <p:attrName>stroke.on</p:attrName>
                                        </p:attrNameLst>
                                      </p:cBhvr>
                                      <p:to>
                                        <p:strVal val="true"/>
                                      </p:to>
                                    </p:set>
                                  </p:childTnLst>
                                </p:cTn>
                              </p:par>
                            </p:childTnLst>
                          </p:cTn>
                        </p:par>
                      </p:childTnLst>
                    </p:cTn>
                  </p:par>
                  <p:par>
                    <p:cTn id="12" fill="hold">
                      <p:stCondLst>
                        <p:cond delay="indefinite"/>
                      </p:stCondLst>
                      <p:childTnLst>
                        <p:par>
                          <p:cTn id="13" fill="hold">
                            <p:stCondLst>
                              <p:cond delay="0"/>
                            </p:stCondLst>
                            <p:childTnLst>
                              <p:par>
                                <p:cTn id="14" presetID="6" presetClass="exit" presetSubtype="32" fill="hold" grpId="1" nodeType="clickEffect">
                                  <p:stCondLst>
                                    <p:cond delay="0"/>
                                  </p:stCondLst>
                                  <p:childTnLst>
                                    <p:animEffect transition="out" filter="circle(out)">
                                      <p:cBhvr>
                                        <p:cTn id="15" dur="2000"/>
                                        <p:tgtEl>
                                          <p:spTgt spid="2"/>
                                        </p:tgtEl>
                                      </p:cBhvr>
                                    </p:animEffect>
                                    <p:set>
                                      <p:cBhvr>
                                        <p:cTn id="16" dur="1" fill="hold">
                                          <p:stCondLst>
                                            <p:cond delay="19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4" fill="hold" grpId="0" nodeType="clickEffect">
                                  <p:stCondLst>
                                    <p:cond delay="0"/>
                                  </p:stCondLst>
                                  <p:childTnLst>
                                    <p:animEffect transition="out" filter="wipe(down)">
                                      <p:cBhvr>
                                        <p:cTn id="20" dur="500"/>
                                        <p:tgtEl>
                                          <p:spTgt spid="3">
                                            <p:txEl>
                                              <p:pRg st="0" end="0"/>
                                            </p:txEl>
                                          </p:spTgt>
                                        </p:tgtEl>
                                      </p:cBhvr>
                                    </p:animEffect>
                                    <p:set>
                                      <p:cBhvr>
                                        <p:cTn id="2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Computadora: cámara </a:t>
            </a:r>
            <a:r>
              <a:rPr lang="es-GT" dirty="0" err="1" smtClean="0"/>
              <a:t>wed</a:t>
            </a:r>
            <a:endParaRPr lang="es-GT" dirty="0"/>
          </a:p>
        </p:txBody>
      </p:sp>
      <p:sp>
        <p:nvSpPr>
          <p:cNvPr id="3" name="Marcador de contenido 2"/>
          <p:cNvSpPr>
            <a:spLocks noGrp="1"/>
          </p:cNvSpPr>
          <p:nvPr>
            <p:ph sz="half" idx="1"/>
          </p:nvPr>
        </p:nvSpPr>
        <p:spPr/>
        <p:txBody>
          <a:bodyPr/>
          <a:lstStyle/>
          <a:p>
            <a:r>
              <a:rPr lang="es-GT" dirty="0" smtClean="0"/>
              <a:t>Una cámara web o cámara de red​ (del inglés: webcam) es una pequeña cámara digital conectada a una computadora la cual puede capturar imágenes y transmitirlas a través de Internet, ya sea a una página web u otras computadoras de forma privada</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41131" y="2160588"/>
            <a:ext cx="3881437" cy="3881437"/>
          </a:xfrm>
        </p:spPr>
      </p:pic>
    </p:spTree>
    <p:extLst>
      <p:ext uri="{BB962C8B-B14F-4D97-AF65-F5344CB8AC3E}">
        <p14:creationId xmlns:p14="http://schemas.microsoft.com/office/powerpoint/2010/main" val="219864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0" end="0"/>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27" presetClass="emph" presetSubtype="0" fill="remove" grpId="0" nodeType="clickEffect">
                                  <p:stCondLst>
                                    <p:cond delay="0"/>
                                  </p:stCondLst>
                                  <p:childTnLst>
                                    <p:animClr clrSpc="rgb" dir="cw">
                                      <p:cBhvr override="childStyle">
                                        <p:cTn id="10" dur="250" autoRev="1" fill="remove"/>
                                        <p:tgtEl>
                                          <p:spTgt spid="2"/>
                                        </p:tgtEl>
                                        <p:attrNameLst>
                                          <p:attrName>style.color</p:attrName>
                                        </p:attrNameLst>
                                      </p:cBhvr>
                                      <p:to>
                                        <a:schemeClr val="bg1"/>
                                      </p:to>
                                    </p:animClr>
                                    <p:animClr clrSpc="rgb" dir="cw">
                                      <p:cBhvr>
                                        <p:cTn id="11" dur="250" autoRev="1" fill="remove"/>
                                        <p:tgtEl>
                                          <p:spTgt spid="2"/>
                                        </p:tgtEl>
                                        <p:attrNameLst>
                                          <p:attrName>fillcolor</p:attrName>
                                        </p:attrNameLst>
                                      </p:cBhvr>
                                      <p:to>
                                        <a:schemeClr val="bg1"/>
                                      </p:to>
                                    </p:animClr>
                                    <p:set>
                                      <p:cBhvr>
                                        <p:cTn id="12" dur="250" autoRev="1" fill="remove"/>
                                        <p:tgtEl>
                                          <p:spTgt spid="2"/>
                                        </p:tgtEl>
                                        <p:attrNameLst>
                                          <p:attrName>fill.type</p:attrName>
                                        </p:attrNameLst>
                                      </p:cBhvr>
                                      <p:to>
                                        <p:strVal val="solid"/>
                                      </p:to>
                                    </p:set>
                                    <p:set>
                                      <p:cBhvr>
                                        <p:cTn id="13" dur="250" autoRev="1" fill="remove"/>
                                        <p:tgtEl>
                                          <p:spTgt spid="2"/>
                                        </p:tgtEl>
                                        <p:attrNameLst>
                                          <p:attrName>fill.on</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grpId="1" nodeType="clickEffect">
                                  <p:stCondLst>
                                    <p:cond delay="0"/>
                                  </p:stCondLst>
                                  <p:childTnLst>
                                    <p:animEffect transition="out" filter="fade">
                                      <p:cBhvr>
                                        <p:cTn id="17" dur="500"/>
                                        <p:tgtEl>
                                          <p:spTgt spid="2"/>
                                        </p:tgtEl>
                                      </p:cBhvr>
                                    </p:animEffect>
                                    <p:set>
                                      <p:cBhvr>
                                        <p:cTn id="18" dur="1" fill="hold">
                                          <p:stCondLst>
                                            <p:cond delay="499"/>
                                          </p:stCondLst>
                                        </p:cTn>
                                        <p:tgtEl>
                                          <p:spTgt spid="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4" presetClass="exit" presetSubtype="10" fill="hold" grpId="0" nodeType="clickEffect">
                                  <p:stCondLst>
                                    <p:cond delay="0"/>
                                  </p:stCondLst>
                                  <p:iterate type="lt">
                                    <p:tmPct val="0"/>
                                  </p:iterate>
                                  <p:childTnLst>
                                    <p:animEffect transition="out" filter="randombar(horizontal)">
                                      <p:cBhvr>
                                        <p:cTn id="22" dur="500"/>
                                        <p:tgtEl>
                                          <p:spTgt spid="3">
                                            <p:txEl>
                                              <p:pRg st="0" end="0"/>
                                            </p:txEl>
                                          </p:spTgt>
                                        </p:tgtEl>
                                      </p:cBhvr>
                                    </p:animEffect>
                                    <p:set>
                                      <p:cBhvr>
                                        <p:cTn id="23"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2000" y="340849"/>
            <a:ext cx="10515600" cy="1325563"/>
          </a:xfrm>
        </p:spPr>
        <p:txBody>
          <a:bodyPr/>
          <a:lstStyle/>
          <a:p>
            <a:r>
              <a:rPr lang="es-GT" dirty="0" smtClean="0"/>
              <a:t>Computadora: escáner</a:t>
            </a:r>
            <a:endParaRPr lang="es-GT" dirty="0"/>
          </a:p>
        </p:txBody>
      </p:sp>
      <p:sp>
        <p:nvSpPr>
          <p:cNvPr id="3" name="Marcador de contenido 2"/>
          <p:cNvSpPr>
            <a:spLocks noGrp="1"/>
          </p:cNvSpPr>
          <p:nvPr>
            <p:ph sz="half" idx="1"/>
          </p:nvPr>
        </p:nvSpPr>
        <p:spPr/>
        <p:txBody>
          <a:bodyPr/>
          <a:lstStyle/>
          <a:p>
            <a:r>
              <a:rPr lang="es-GT" dirty="0" smtClean="0"/>
              <a:t>Visión general creada por IA</a:t>
            </a:r>
          </a:p>
          <a:p>
            <a:r>
              <a:rPr lang="es-GT" dirty="0" smtClean="0"/>
              <a:t>Un escáner</a:t>
            </a:r>
          </a:p>
          <a:p>
            <a:r>
              <a:rPr lang="es-GT" dirty="0" smtClean="0"/>
              <a:t>es un periférico de computadora que digitaliza documentos, imágenes u objetos, convirtiéndolos en un formato digital que se puede visualizar, editar y almacenar en la computadora.</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7400" y="3229769"/>
            <a:ext cx="2628900" cy="1743075"/>
          </a:xfrm>
        </p:spPr>
      </p:pic>
    </p:spTree>
    <p:extLst>
      <p:ext uri="{BB962C8B-B14F-4D97-AF65-F5344CB8AC3E}">
        <p14:creationId xmlns:p14="http://schemas.microsoft.com/office/powerpoint/2010/main" val="328386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par>
                                <p:cTn id="15" presetID="34" presetClass="emph" presetSubtype="0" fill="hold" nodeType="withEffect">
                                  <p:stCondLst>
                                    <p:cond delay="0"/>
                                  </p:stCondLst>
                                  <p:iterate type="lt">
                                    <p:tmPct val="10000"/>
                                  </p:iterate>
                                  <p:childTnLst>
                                    <p:animMotion origin="layout" path="M 0.0 0.0 L 0.0 -0.07213" pathEditMode="relative" ptsTypes="">
                                      <p:cBhvr>
                                        <p:cTn id="16" dur="250" accel="50000" decel="50000" autoRev="1" fill="hold">
                                          <p:stCondLst>
                                            <p:cond delay="0"/>
                                          </p:stCondLst>
                                        </p:cTn>
                                        <p:tgtEl>
                                          <p:spTgt spid="3">
                                            <p:txEl>
                                              <p:pRg st="1" end="1"/>
                                            </p:txEl>
                                          </p:spTgt>
                                        </p:tgtEl>
                                        <p:attrNameLst>
                                          <p:attrName>ppt_x</p:attrName>
                                          <p:attrName>ppt_y</p:attrName>
                                        </p:attrNameLst>
                                      </p:cBhvr>
                                    </p:animMotion>
                                    <p:animRot by="1500000">
                                      <p:cBhvr>
                                        <p:cTn id="17" dur="125" fill="hold">
                                          <p:stCondLst>
                                            <p:cond delay="0"/>
                                          </p:stCondLst>
                                        </p:cTn>
                                        <p:tgtEl>
                                          <p:spTgt spid="3">
                                            <p:txEl>
                                              <p:pRg st="1" end="1"/>
                                            </p:txEl>
                                          </p:spTgt>
                                        </p:tgtEl>
                                        <p:attrNameLst>
                                          <p:attrName>r</p:attrName>
                                        </p:attrNameLst>
                                      </p:cBhvr>
                                    </p:animRot>
                                    <p:animRot by="-1500000">
                                      <p:cBhvr>
                                        <p:cTn id="18" dur="125" fill="hold">
                                          <p:stCondLst>
                                            <p:cond delay="125"/>
                                          </p:stCondLst>
                                        </p:cTn>
                                        <p:tgtEl>
                                          <p:spTgt spid="3">
                                            <p:txEl>
                                              <p:pRg st="1" end="1"/>
                                            </p:txEl>
                                          </p:spTgt>
                                        </p:tgtEl>
                                        <p:attrNameLst>
                                          <p:attrName>r</p:attrName>
                                        </p:attrNameLst>
                                      </p:cBhvr>
                                    </p:animRot>
                                    <p:animRot by="-1500000">
                                      <p:cBhvr>
                                        <p:cTn id="19" dur="125" fill="hold">
                                          <p:stCondLst>
                                            <p:cond delay="250"/>
                                          </p:stCondLst>
                                        </p:cTn>
                                        <p:tgtEl>
                                          <p:spTgt spid="3">
                                            <p:txEl>
                                              <p:pRg st="1" end="1"/>
                                            </p:txEl>
                                          </p:spTgt>
                                        </p:tgtEl>
                                        <p:attrNameLst>
                                          <p:attrName>r</p:attrName>
                                        </p:attrNameLst>
                                      </p:cBhvr>
                                    </p:animRot>
                                    <p:animRot by="1500000">
                                      <p:cBhvr>
                                        <p:cTn id="20" dur="125" fill="hold">
                                          <p:stCondLst>
                                            <p:cond delay="375"/>
                                          </p:stCondLst>
                                        </p:cTn>
                                        <p:tgtEl>
                                          <p:spTgt spid="3">
                                            <p:txEl>
                                              <p:pRg st="1" end="1"/>
                                            </p:txEl>
                                          </p:spTgt>
                                        </p:tgtEl>
                                        <p:attrNameLst>
                                          <p:attrName>r</p:attrName>
                                        </p:attrNameLst>
                                      </p:cBhvr>
                                    </p:animRot>
                                  </p:childTnLst>
                                </p:cTn>
                              </p:par>
                              <p:par>
                                <p:cTn id="21" presetID="34" presetClass="emph" presetSubtype="0" fill="hold" nodeType="withEffect">
                                  <p:stCondLst>
                                    <p:cond delay="0"/>
                                  </p:stCondLst>
                                  <p:iterate type="lt">
                                    <p:tmPct val="10000"/>
                                  </p:iterate>
                                  <p:childTnLst>
                                    <p:animMotion origin="layout" path="M 0.0 0.0 L 0.0 -0.07213" pathEditMode="relative" ptsTypes="">
                                      <p:cBhvr>
                                        <p:cTn id="22" dur="250" accel="50000" decel="50000" autoRev="1" fill="hold">
                                          <p:stCondLst>
                                            <p:cond delay="0"/>
                                          </p:stCondLst>
                                        </p:cTn>
                                        <p:tgtEl>
                                          <p:spTgt spid="3">
                                            <p:txEl>
                                              <p:pRg st="2" end="2"/>
                                            </p:txEl>
                                          </p:spTgt>
                                        </p:tgtEl>
                                        <p:attrNameLst>
                                          <p:attrName>ppt_x</p:attrName>
                                          <p:attrName>ppt_y</p:attrName>
                                        </p:attrNameLst>
                                      </p:cBhvr>
                                    </p:animMotion>
                                    <p:animRot by="1500000">
                                      <p:cBhvr>
                                        <p:cTn id="23" dur="125" fill="hold">
                                          <p:stCondLst>
                                            <p:cond delay="0"/>
                                          </p:stCondLst>
                                        </p:cTn>
                                        <p:tgtEl>
                                          <p:spTgt spid="3">
                                            <p:txEl>
                                              <p:pRg st="2" end="2"/>
                                            </p:txEl>
                                          </p:spTgt>
                                        </p:tgtEl>
                                        <p:attrNameLst>
                                          <p:attrName>r</p:attrName>
                                        </p:attrNameLst>
                                      </p:cBhvr>
                                    </p:animRot>
                                    <p:animRot by="-1500000">
                                      <p:cBhvr>
                                        <p:cTn id="24" dur="125" fill="hold">
                                          <p:stCondLst>
                                            <p:cond delay="125"/>
                                          </p:stCondLst>
                                        </p:cTn>
                                        <p:tgtEl>
                                          <p:spTgt spid="3">
                                            <p:txEl>
                                              <p:pRg st="2" end="2"/>
                                            </p:txEl>
                                          </p:spTgt>
                                        </p:tgtEl>
                                        <p:attrNameLst>
                                          <p:attrName>r</p:attrName>
                                        </p:attrNameLst>
                                      </p:cBhvr>
                                    </p:animRot>
                                    <p:animRot by="-1500000">
                                      <p:cBhvr>
                                        <p:cTn id="25" dur="125" fill="hold">
                                          <p:stCondLst>
                                            <p:cond delay="250"/>
                                          </p:stCondLst>
                                        </p:cTn>
                                        <p:tgtEl>
                                          <p:spTgt spid="3">
                                            <p:txEl>
                                              <p:pRg st="2" end="2"/>
                                            </p:txEl>
                                          </p:spTgt>
                                        </p:tgtEl>
                                        <p:attrNameLst>
                                          <p:attrName>r</p:attrName>
                                        </p:attrNameLst>
                                      </p:cBhvr>
                                    </p:animRot>
                                    <p:animRot by="1500000">
                                      <p:cBhvr>
                                        <p:cTn id="26" dur="125" fill="hold">
                                          <p:stCondLst>
                                            <p:cond delay="375"/>
                                          </p:stCondLst>
                                        </p:cTn>
                                        <p:tgtEl>
                                          <p:spTgt spid="3">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21" presetClass="exit" presetSubtype="1" fill="hold" grpId="1" nodeType="clickEffect">
                                  <p:stCondLst>
                                    <p:cond delay="0"/>
                                  </p:stCondLst>
                                  <p:iterate type="lt">
                                    <p:tmPct val="0"/>
                                  </p:iterate>
                                  <p:childTnLst>
                                    <p:animEffect transition="out" filter="wheel(1)">
                                      <p:cBhvr>
                                        <p:cTn id="30" dur="2000"/>
                                        <p:tgtEl>
                                          <p:spTgt spid="2"/>
                                        </p:tgtEl>
                                      </p:cBhvr>
                                    </p:animEffect>
                                    <p:set>
                                      <p:cBhvr>
                                        <p:cTn id="31" dur="1" fill="hold">
                                          <p:stCondLst>
                                            <p:cond delay="1999"/>
                                          </p:stCondLst>
                                        </p:cTn>
                                        <p:tgtEl>
                                          <p:spTgt spid="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xit" presetSubtype="4" fill="hold" grpId="0" nodeType="clickEffect">
                                  <p:stCondLst>
                                    <p:cond delay="0"/>
                                  </p:stCondLst>
                                  <p:iterate type="lt">
                                    <p:tmPct val="0"/>
                                  </p:iterate>
                                  <p:childTnLst>
                                    <p:animEffect transition="out" filter="wipe(down)">
                                      <p:cBhvr>
                                        <p:cTn id="35" dur="500"/>
                                        <p:tgtEl>
                                          <p:spTgt spid="3">
                                            <p:txEl>
                                              <p:pRg st="0" end="0"/>
                                            </p:txEl>
                                          </p:spTgt>
                                        </p:tgtEl>
                                      </p:cBhvr>
                                    </p:animEffect>
                                    <p:set>
                                      <p:cBhvr>
                                        <p:cTn id="3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2" presetClass="exit" presetSubtype="4" fill="hold" grpId="0" nodeType="clickEffect">
                                  <p:stCondLst>
                                    <p:cond delay="0"/>
                                  </p:stCondLst>
                                  <p:iterate type="lt">
                                    <p:tmPct val="0"/>
                                  </p:iterate>
                                  <p:childTnLst>
                                    <p:animEffect transition="out" filter="wipe(down)">
                                      <p:cBhvr>
                                        <p:cTn id="40" dur="500"/>
                                        <p:tgtEl>
                                          <p:spTgt spid="3">
                                            <p:txEl>
                                              <p:pRg st="1" end="1"/>
                                            </p:txEl>
                                          </p:spTgt>
                                        </p:tgtEl>
                                      </p:cBhvr>
                                    </p:animEffect>
                                    <p:set>
                                      <p:cBhvr>
                                        <p:cTn id="41"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xit" presetSubtype="4" fill="hold" grpId="0" nodeType="clickEffect">
                                  <p:stCondLst>
                                    <p:cond delay="0"/>
                                  </p:stCondLst>
                                  <p:iterate type="lt">
                                    <p:tmPct val="0"/>
                                  </p:iterate>
                                  <p:childTnLst>
                                    <p:animEffect transition="out" filter="wipe(down)">
                                      <p:cBhvr>
                                        <p:cTn id="45" dur="500"/>
                                        <p:tgtEl>
                                          <p:spTgt spid="3">
                                            <p:txEl>
                                              <p:pRg st="2" end="2"/>
                                            </p:txEl>
                                          </p:spTgt>
                                        </p:tgtEl>
                                      </p:cBhvr>
                                    </p:animEffect>
                                    <p:set>
                                      <p:cBhvr>
                                        <p:cTn id="46"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es-GT" dirty="0" smtClean="0"/>
              <a:t>Gracias por ver mi representación </a:t>
            </a:r>
            <a:endParaRPr lang="es-GT" dirty="0"/>
          </a:p>
        </p:txBody>
      </p:sp>
      <p:sp>
        <p:nvSpPr>
          <p:cNvPr id="6" name="Subtítulo 5"/>
          <p:cNvSpPr>
            <a:spLocks noGrp="1"/>
          </p:cNvSpPr>
          <p:nvPr>
            <p:ph type="subTitle" idx="1"/>
          </p:nvPr>
        </p:nvSpPr>
        <p:spPr/>
        <p:txBody>
          <a:bodyPr/>
          <a:lstStyle/>
          <a:p>
            <a:endParaRPr lang="es-GT" dirty="0"/>
          </a:p>
        </p:txBody>
      </p:sp>
    </p:spTree>
    <p:extLst>
      <p:ext uri="{BB962C8B-B14F-4D97-AF65-F5344CB8AC3E}">
        <p14:creationId xmlns:p14="http://schemas.microsoft.com/office/powerpoint/2010/main" val="2695909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3" presetClass="exit" presetSubtype="32" fill="hold" grpId="1" nodeType="clickEffect">
                                  <p:stCondLst>
                                    <p:cond delay="0"/>
                                  </p:stCondLst>
                                  <p:iterate type="lt">
                                    <p:tmPct val="0"/>
                                  </p:iterate>
                                  <p:childTnLst>
                                    <p:anim calcmode="lin" valueType="num">
                                      <p:cBhvr>
                                        <p:cTn id="14" dur="500"/>
                                        <p:tgtEl>
                                          <p:spTgt spid="5"/>
                                        </p:tgtEl>
                                        <p:attrNameLst>
                                          <p:attrName>ppt_w</p:attrName>
                                        </p:attrNameLst>
                                      </p:cBhvr>
                                      <p:tavLst>
                                        <p:tav tm="0">
                                          <p:val>
                                            <p:strVal val="ppt_w"/>
                                          </p:val>
                                        </p:tav>
                                        <p:tav tm="100000">
                                          <p:val>
                                            <p:fltVal val="0"/>
                                          </p:val>
                                        </p:tav>
                                      </p:tavLst>
                                    </p:anim>
                                    <p:anim calcmode="lin" valueType="num">
                                      <p:cBhvr>
                                        <p:cTn id="15" dur="500"/>
                                        <p:tgtEl>
                                          <p:spTgt spid="5"/>
                                        </p:tgtEl>
                                        <p:attrNameLst>
                                          <p:attrName>ppt_h</p:attrName>
                                        </p:attrNameLst>
                                      </p:cBhvr>
                                      <p:tavLst>
                                        <p:tav tm="0">
                                          <p:val>
                                            <p:strVal val="ppt_h"/>
                                          </p:val>
                                        </p:tav>
                                        <p:tav tm="100000">
                                          <p:val>
                                            <p:fltVal val="0"/>
                                          </p:val>
                                        </p:tav>
                                      </p:tavLst>
                                    </p:anim>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9104" y="365125"/>
            <a:ext cx="10515600" cy="1325563"/>
          </a:xfrm>
        </p:spPr>
        <p:txBody>
          <a:bodyPr/>
          <a:lstStyle/>
          <a:p>
            <a:r>
              <a:rPr lang="es-GT" dirty="0" smtClean="0"/>
              <a:t>Maquina de escribir , </a:t>
            </a:r>
            <a:br>
              <a:rPr lang="es-GT" dirty="0" smtClean="0"/>
            </a:br>
            <a:r>
              <a:rPr lang="es-GT" dirty="0" smtClean="0"/>
              <a:t>computadora </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142863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2"/>
                                        </p:tgtEl>
                                      </p:cBhvr>
                                    </p:animEffect>
                                    <p:set>
                                      <p:cBhvr>
                                        <p:cTn id="12"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51837"/>
            <a:ext cx="10515600" cy="1325563"/>
          </a:xfrm>
        </p:spPr>
        <p:txBody>
          <a:bodyPr/>
          <a:lstStyle/>
          <a:p>
            <a:r>
              <a:rPr lang="es-GT" dirty="0" smtClean="0"/>
              <a:t>Maquinas de escribir</a:t>
            </a:r>
            <a:endParaRPr lang="es-GT" dirty="0"/>
          </a:p>
        </p:txBody>
      </p:sp>
      <p:sp>
        <p:nvSpPr>
          <p:cNvPr id="4" name="Rectangle 1"/>
          <p:cNvSpPr>
            <a:spLocks noGrp="1" noChangeArrowheads="1"/>
          </p:cNvSpPr>
          <p:nvPr>
            <p:ph idx="1"/>
          </p:nvPr>
        </p:nvSpPr>
        <p:spPr bwMode="auto">
          <a:xfrm>
            <a:off x="896389" y="2960417"/>
            <a:ext cx="65325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kumimoji="0" lang="es-GT" altLang="es-GT" sz="1800" b="0" i="0" u="none" strike="noStrike" cap="none" normalizeH="0" baseline="0" dirty="0" smtClean="0">
                <a:ln>
                  <a:noFill/>
                </a:ln>
                <a:solidFill>
                  <a:schemeClr val="tx1"/>
                </a:solidFill>
                <a:effectLst/>
                <a:latin typeface="Arial" panose="020B0604020202020204" pitchFamily="34" charset="0"/>
              </a:rPr>
              <a:t>Smith Corona: Una marca muy conocida y popular </a:t>
            </a:r>
            <a:r>
              <a:rPr lang="es-GT" altLang="es-GT" sz="1800" dirty="0" smtClean="0">
                <a:latin typeface="Arial" panose="020B0604020202020204" pitchFamily="34" charset="0"/>
              </a:rPr>
              <a:t>Remington</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896389" y="2450469"/>
            <a:ext cx="53527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s-GT" altLang="es-GT" dirty="0" smtClean="0">
                <a:latin typeface="Arial" panose="020B0604020202020204" pitchFamily="34" charset="0"/>
              </a:rPr>
              <a:t>: </a:t>
            </a:r>
            <a:r>
              <a:rPr lang="es-GT" altLang="es-GT" dirty="0">
                <a:latin typeface="Arial" panose="020B0604020202020204" pitchFamily="34" charset="0"/>
              </a:rPr>
              <a:t>Uno de los fabricantes más antiguos y notables. </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p:txBody>
      </p:sp>
      <p:sp>
        <p:nvSpPr>
          <p:cNvPr id="9" name="Rectangle 6"/>
          <p:cNvSpPr>
            <a:spLocks noChangeArrowheads="1"/>
          </p:cNvSpPr>
          <p:nvPr/>
        </p:nvSpPr>
        <p:spPr bwMode="auto">
          <a:xfrm>
            <a:off x="116378" y="3863632"/>
            <a:ext cx="84978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2" eaLnBrk="0" fontAlgn="base" hangingPunct="0">
              <a:spcBef>
                <a:spcPct val="0"/>
              </a:spcBef>
              <a:spcAft>
                <a:spcPct val="0"/>
              </a:spcAft>
              <a:buFontTx/>
              <a:buChar char="•"/>
            </a:pPr>
            <a:r>
              <a:rPr lang="es-GT" altLang="es-GT" b="1" dirty="0">
                <a:latin typeface="Arial" panose="020B0604020202020204" pitchFamily="34" charset="0"/>
              </a:rPr>
              <a:t>Olympia: Una marca alemana que se hizo popular a nivel mundial. </a:t>
            </a:r>
            <a:endParaRPr kumimoji="0" lang="es-GT" altLang="es-GT" b="0" i="0" u="none" strike="noStrike" cap="none" normalizeH="0" baseline="0" dirty="0" smtClean="0">
              <a:ln>
                <a:noFill/>
              </a:ln>
              <a:solidFill>
                <a:schemeClr val="tx1"/>
              </a:solidFill>
              <a:effectLst/>
              <a:latin typeface="Arial" panose="020B0604020202020204" pitchFamily="34" charset="0"/>
            </a:endParaRPr>
          </a:p>
        </p:txBody>
      </p:sp>
      <p:sp>
        <p:nvSpPr>
          <p:cNvPr id="10" name="Rectangle 7"/>
          <p:cNvSpPr>
            <a:spLocks noChangeArrowheads="1"/>
          </p:cNvSpPr>
          <p:nvPr/>
        </p:nvSpPr>
        <p:spPr bwMode="auto">
          <a:xfrm>
            <a:off x="838200" y="4270956"/>
            <a:ext cx="10241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buFontTx/>
              <a:buChar char="•"/>
            </a:pPr>
            <a:r>
              <a:rPr lang="es-GT" altLang="es-GT" b="1" dirty="0" err="1">
                <a:latin typeface="Arial" panose="020B0604020202020204" pitchFamily="34" charset="0"/>
              </a:rPr>
              <a:t>Brother</a:t>
            </a:r>
            <a:r>
              <a:rPr lang="es-GT" altLang="es-GT" b="1" dirty="0">
                <a:latin typeface="Arial" panose="020B0604020202020204" pitchFamily="34" charset="0"/>
              </a:rPr>
              <a:t>: Conocida por sus máquinas de escribir portátiles y otros productos electrónicos. </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8"/>
          <p:cNvSpPr>
            <a:spLocks noChangeArrowheads="1"/>
          </p:cNvSpPr>
          <p:nvPr/>
        </p:nvSpPr>
        <p:spPr bwMode="auto">
          <a:xfrm>
            <a:off x="808875" y="3412024"/>
            <a:ext cx="780534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buFontTx/>
              <a:buChar char="•"/>
            </a:pPr>
            <a:r>
              <a:rPr lang="es-GT" altLang="es-GT" b="1" dirty="0" err="1">
                <a:latin typeface="Arial" panose="020B0604020202020204" pitchFamily="34" charset="0"/>
              </a:rPr>
              <a:t>Underwood</a:t>
            </a:r>
            <a:r>
              <a:rPr lang="es-GT" altLang="es-GT" b="1" dirty="0">
                <a:latin typeface="Arial" panose="020B0604020202020204" pitchFamily="34" charset="0"/>
              </a:rPr>
              <a:t>: Una marca histórica con gran presencia en el mercado. </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5570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anim calcmode="lin" valueType="num">
                                      <p:cBhvr>
                                        <p:cTn id="13" dur="2000" fill="hold"/>
                                        <p:tgtEl>
                                          <p:spTgt spid="9"/>
                                        </p:tgtEl>
                                        <p:attrNameLst>
                                          <p:attrName>ppt_w</p:attrName>
                                        </p:attrNameLst>
                                      </p:cBhvr>
                                      <p:tavLst>
                                        <p:tav tm="0" fmla="#ppt_w*sin(2.5*pi*$)">
                                          <p:val>
                                            <p:fltVal val="0"/>
                                          </p:val>
                                        </p:tav>
                                        <p:tav tm="100000">
                                          <p:val>
                                            <p:fltVal val="1"/>
                                          </p:val>
                                        </p:tav>
                                      </p:tavLst>
                                    </p:anim>
                                    <p:anim calcmode="lin" valueType="num">
                                      <p:cBhvr>
                                        <p:cTn id="14"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p:cTn id="19"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4">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mph" presetSubtype="0" fill="hold" grpId="0" nodeType="clickEffect">
                                  <p:stCondLst>
                                    <p:cond delay="0"/>
                                  </p:stCondLst>
                                  <p:childTnLst>
                                    <p:anim calcmode="discrete" valueType="str">
                                      <p:cBhvr override="childStyle">
                                        <p:cTn id="25" dur="2000" fill="hold"/>
                                        <p:tgtEl>
                                          <p:spTgt spid="11"/>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6" fill="hold">
                      <p:stCondLst>
                        <p:cond delay="indefinite"/>
                      </p:stCondLst>
                      <p:childTnLst>
                        <p:par>
                          <p:cTn id="27" fill="hold">
                            <p:stCondLst>
                              <p:cond delay="0"/>
                            </p:stCondLst>
                            <p:childTnLst>
                              <p:par>
                                <p:cTn id="28" presetID="1" presetClass="emph" presetSubtype="2" fill="hold" nodeType="clickEffect">
                                  <p:stCondLst>
                                    <p:cond delay="0"/>
                                  </p:stCondLst>
                                  <p:childTnLst>
                                    <p:animClr clrSpc="rgb" dir="cw">
                                      <p:cBhvr>
                                        <p:cTn id="29" dur="2000" fill="hold"/>
                                        <p:tgtEl>
                                          <p:spTgt spid="8"/>
                                        </p:tgtEl>
                                        <p:attrNameLst>
                                          <p:attrName>fillcolor</p:attrName>
                                        </p:attrNameLst>
                                      </p:cBhvr>
                                      <p:to>
                                        <a:schemeClr val="accent2"/>
                                      </p:to>
                                    </p:animClr>
                                    <p:set>
                                      <p:cBhvr>
                                        <p:cTn id="30" dur="2000" fill="hold"/>
                                        <p:tgtEl>
                                          <p:spTgt spid="8"/>
                                        </p:tgtEl>
                                        <p:attrNameLst>
                                          <p:attrName>fill.type</p:attrName>
                                        </p:attrNameLst>
                                      </p:cBhvr>
                                      <p:to>
                                        <p:strVal val="solid"/>
                                      </p:to>
                                    </p:set>
                                    <p:set>
                                      <p:cBhvr>
                                        <p:cTn id="31" dur="2000" fill="hold"/>
                                        <p:tgtEl>
                                          <p:spTgt spid="8"/>
                                        </p:tgtEl>
                                        <p:attrNameLst>
                                          <p:attrName>fill.on</p:attrName>
                                        </p:attrNameLst>
                                      </p:cBhvr>
                                      <p:to>
                                        <p:strVal val="true"/>
                                      </p:to>
                                    </p:set>
                                  </p:childTnLst>
                                </p:cTn>
                              </p:par>
                            </p:childTnLst>
                          </p:cTn>
                        </p:par>
                      </p:childTnLst>
                    </p:cTn>
                  </p:par>
                  <p:par>
                    <p:cTn id="32" fill="hold">
                      <p:stCondLst>
                        <p:cond delay="indefinite"/>
                      </p:stCondLst>
                      <p:childTnLst>
                        <p:par>
                          <p:cTn id="33" fill="hold">
                            <p:stCondLst>
                              <p:cond delay="0"/>
                            </p:stCondLst>
                            <p:childTnLst>
                              <p:par>
                                <p:cTn id="34" presetID="6" presetClass="exit" presetSubtype="32" fill="hold" grpId="1" nodeType="clickEffect">
                                  <p:stCondLst>
                                    <p:cond delay="0"/>
                                  </p:stCondLst>
                                  <p:childTnLst>
                                    <p:animEffect transition="out" filter="circle(out)">
                                      <p:cBhvr>
                                        <p:cTn id="35" dur="2000"/>
                                        <p:tgtEl>
                                          <p:spTgt spid="11"/>
                                        </p:tgtEl>
                                      </p:cBhvr>
                                    </p:animEffect>
                                    <p:set>
                                      <p:cBhvr>
                                        <p:cTn id="36" dur="1" fill="hold">
                                          <p:stCondLst>
                                            <p:cond delay="1999"/>
                                          </p:stCondLst>
                                        </p:cTn>
                                        <p:tgtEl>
                                          <p:spTgt spid="1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6" presetClass="exit" presetSubtype="32" fill="hold" grpId="1" nodeType="clickEffect">
                                  <p:stCondLst>
                                    <p:cond delay="0"/>
                                  </p:stCondLst>
                                  <p:childTnLst>
                                    <p:animEffect transition="out" filter="circle(out)">
                                      <p:cBhvr>
                                        <p:cTn id="40" dur="2000"/>
                                        <p:tgtEl>
                                          <p:spTgt spid="9"/>
                                        </p:tgtEl>
                                      </p:cBhvr>
                                    </p:animEffect>
                                    <p:set>
                                      <p:cBhvr>
                                        <p:cTn id="41" dur="1" fill="hold">
                                          <p:stCondLst>
                                            <p:cond delay="1999"/>
                                          </p:stCondLst>
                                        </p:cTn>
                                        <p:tgtEl>
                                          <p:spTgt spid="9"/>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6" dur="500"/>
                                        <p:tgtEl>
                                          <p:spTgt spid="4">
                                            <p:txEl>
                                              <p:pRg st="0" end="0"/>
                                            </p:txEl>
                                          </p:spTgt>
                                        </p:tgtEl>
                                        <p:attrNameLst>
                                          <p:attrName>ppt_y</p:attrName>
                                        </p:attrNameLst>
                                      </p:cBhvr>
                                      <p:tavLst>
                                        <p:tav tm="0">
                                          <p:val>
                                            <p:strVal val="ppt_y"/>
                                          </p:val>
                                        </p:tav>
                                        <p:tav tm="100000">
                                          <p:val>
                                            <p:strVal val="1+ppt_h/2"/>
                                          </p:val>
                                        </p:tav>
                                      </p:tavLst>
                                    </p:anim>
                                    <p:set>
                                      <p:cBhvr>
                                        <p:cTn id="47"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4" presetClass="exit" presetSubtype="10" fill="hold" grpId="0" nodeType="clickEffect">
                                  <p:stCondLst>
                                    <p:cond delay="0"/>
                                  </p:stCondLst>
                                  <p:childTnLst>
                                    <p:animEffect transition="out" filter="randombar(horizontal)">
                                      <p:cBhvr>
                                        <p:cTn id="51" dur="500"/>
                                        <p:tgtEl>
                                          <p:spTgt spid="10"/>
                                        </p:tgtEl>
                                      </p:cBhvr>
                                    </p:animEffect>
                                    <p:set>
                                      <p:cBhvr>
                                        <p:cTn id="52" dur="1" fill="hold">
                                          <p:stCondLst>
                                            <p:cond delay="499"/>
                                          </p:stCondLst>
                                        </p:cTn>
                                        <p:tgtEl>
                                          <p:spTgt spid="10"/>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6" presetClass="exit" presetSubtype="0" fill="hold" grpId="0" nodeType="clickEffect">
                                  <p:stCondLst>
                                    <p:cond delay="0"/>
                                  </p:stCondLst>
                                  <p:childTnLst>
                                    <p:animEffect transition="out" filter="wipe(down)">
                                      <p:cBhvr>
                                        <p:cTn id="56" dur="180" accel="50000">
                                          <p:stCondLst>
                                            <p:cond delay="1820"/>
                                          </p:stCondLst>
                                        </p:cTn>
                                        <p:tgtEl>
                                          <p:spTgt spid="8"/>
                                        </p:tgtEl>
                                      </p:cBhvr>
                                    </p:animEffect>
                                    <p:anim calcmode="lin" valueType="num">
                                      <p:cBhvr>
                                        <p:cTn id="5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5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5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6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6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6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64" dur="26">
                                          <p:stCondLst>
                                            <p:cond delay="620"/>
                                          </p:stCondLst>
                                        </p:cTn>
                                        <p:tgtEl>
                                          <p:spTgt spid="8"/>
                                        </p:tgtEl>
                                      </p:cBhvr>
                                      <p:to x="100000" y="60000"/>
                                    </p:animScale>
                                    <p:animScale>
                                      <p:cBhvr>
                                        <p:cTn id="65" dur="166" decel="50000">
                                          <p:stCondLst>
                                            <p:cond delay="646"/>
                                          </p:stCondLst>
                                        </p:cTn>
                                        <p:tgtEl>
                                          <p:spTgt spid="8"/>
                                        </p:tgtEl>
                                      </p:cBhvr>
                                      <p:to x="100000" y="100000"/>
                                    </p:animScale>
                                    <p:animScale>
                                      <p:cBhvr>
                                        <p:cTn id="66" dur="26">
                                          <p:stCondLst>
                                            <p:cond delay="1312"/>
                                          </p:stCondLst>
                                        </p:cTn>
                                        <p:tgtEl>
                                          <p:spTgt spid="8"/>
                                        </p:tgtEl>
                                      </p:cBhvr>
                                      <p:to x="100000" y="80000"/>
                                    </p:animScale>
                                    <p:animScale>
                                      <p:cBhvr>
                                        <p:cTn id="67" dur="166" decel="50000">
                                          <p:stCondLst>
                                            <p:cond delay="1338"/>
                                          </p:stCondLst>
                                        </p:cTn>
                                        <p:tgtEl>
                                          <p:spTgt spid="8"/>
                                        </p:tgtEl>
                                      </p:cBhvr>
                                      <p:to x="100000" y="100000"/>
                                    </p:animScale>
                                    <p:animScale>
                                      <p:cBhvr>
                                        <p:cTn id="68" dur="26">
                                          <p:stCondLst>
                                            <p:cond delay="1642"/>
                                          </p:stCondLst>
                                        </p:cTn>
                                        <p:tgtEl>
                                          <p:spTgt spid="8"/>
                                        </p:tgtEl>
                                      </p:cBhvr>
                                      <p:to x="100000" y="90000"/>
                                    </p:animScale>
                                    <p:animScale>
                                      <p:cBhvr>
                                        <p:cTn id="69" dur="166" decel="50000">
                                          <p:stCondLst>
                                            <p:cond delay="1668"/>
                                          </p:stCondLst>
                                        </p:cTn>
                                        <p:tgtEl>
                                          <p:spTgt spid="8"/>
                                        </p:tgtEl>
                                      </p:cBhvr>
                                      <p:to x="100000" y="100000"/>
                                    </p:animScale>
                                    <p:animScale>
                                      <p:cBhvr>
                                        <p:cTn id="70" dur="26">
                                          <p:stCondLst>
                                            <p:cond delay="1808"/>
                                          </p:stCondLst>
                                        </p:cTn>
                                        <p:tgtEl>
                                          <p:spTgt spid="8"/>
                                        </p:tgtEl>
                                      </p:cBhvr>
                                      <p:to x="100000" y="95000"/>
                                    </p:animScale>
                                    <p:animScale>
                                      <p:cBhvr>
                                        <p:cTn id="71" dur="166" decel="50000">
                                          <p:stCondLst>
                                            <p:cond delay="1834"/>
                                          </p:stCondLst>
                                        </p:cTn>
                                        <p:tgtEl>
                                          <p:spTgt spid="8"/>
                                        </p:tgtEl>
                                      </p:cBhvr>
                                      <p:to x="100000" y="100000"/>
                                    </p:animScale>
                                    <p:set>
                                      <p:cBhvr>
                                        <p:cTn id="72" dur="1" fill="hold">
                                          <p:stCondLst>
                                            <p:cond delay="1999"/>
                                          </p:stCondLst>
                                        </p:cTn>
                                        <p:tgtEl>
                                          <p:spTgt spid="8"/>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6" presetClass="exit" presetSubtype="32" fill="hold" grpId="1" nodeType="clickEffect">
                                  <p:stCondLst>
                                    <p:cond delay="0"/>
                                  </p:stCondLst>
                                  <p:childTnLst>
                                    <p:animEffect transition="out" filter="circle(out)">
                                      <p:cBhvr>
                                        <p:cTn id="76" dur="2000"/>
                                        <p:tgtEl>
                                          <p:spTgt spid="2"/>
                                        </p:tgtEl>
                                      </p:cBhvr>
                                    </p:animEffect>
                                    <p:set>
                                      <p:cBhvr>
                                        <p:cTn id="77" dur="1" fill="hold">
                                          <p:stCondLst>
                                            <p:cond delay="1999"/>
                                          </p:stCondLst>
                                        </p:cTn>
                                        <p:tgtEl>
                                          <p:spTgt spid="2"/>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xit" presetSubtype="4" fill="hold" grpId="1" nodeType="clickEffect">
                                  <p:stCondLst>
                                    <p:cond delay="0"/>
                                  </p:stCondLst>
                                  <p:childTnLst>
                                    <p:animEffect transition="out" filter="wipe(down)">
                                      <p:cBhvr>
                                        <p:cTn id="81" dur="500"/>
                                        <p:tgtEl>
                                          <p:spTgt spid="10"/>
                                        </p:tgtEl>
                                      </p:cBhvr>
                                    </p:animEffect>
                                    <p:set>
                                      <p:cBhvr>
                                        <p:cTn id="8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build="p"/>
      <p:bldP spid="4" grpId="1" build="p"/>
      <p:bldP spid="8" grpId="0"/>
      <p:bldP spid="9" grpId="0"/>
      <p:bldP spid="9" grpId="1"/>
      <p:bldP spid="10" grpId="0"/>
      <p:bldP spid="10" grpId="1"/>
      <p:bldP spid="11" grpId="0"/>
      <p:bldP spid="1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Maquinas de </a:t>
            </a:r>
            <a:r>
              <a:rPr lang="es-GT" dirty="0" err="1" smtClean="0"/>
              <a:t>escribir:rodillos</a:t>
            </a:r>
            <a:r>
              <a:rPr lang="es-GT" dirty="0" smtClean="0"/>
              <a:t> </a:t>
            </a:r>
            <a:endParaRPr lang="es-GT" dirty="0"/>
          </a:p>
        </p:txBody>
      </p:sp>
      <p:sp>
        <p:nvSpPr>
          <p:cNvPr id="4" name="Marcador de contenido 3"/>
          <p:cNvSpPr>
            <a:spLocks noGrp="1"/>
          </p:cNvSpPr>
          <p:nvPr>
            <p:ph sz="half" idx="1"/>
          </p:nvPr>
        </p:nvSpPr>
        <p:spPr/>
        <p:txBody>
          <a:bodyPr>
            <a:noAutofit/>
          </a:bodyPr>
          <a:lstStyle/>
          <a:p>
            <a:r>
              <a:rPr lang="es-GT" sz="2700" dirty="0" smtClean="0">
                <a:effectLst/>
              </a:rPr>
              <a:t>Los rodillos de una máquina de escribir </a:t>
            </a:r>
          </a:p>
          <a:p>
            <a:r>
              <a:rPr lang="es-GT" sz="2700" dirty="0" smtClean="0"/>
              <a:t>son cilindros de caucho sobre los que se enrolla el papel. Su función principal es sujetar el papel y hacerlo girar hacia adelante o hacia atrás para avanzar en la escritura. Son una parte esencial para introducir el papel y para controlar el espaciado entre líneas y el ajuste vertical de la hoja</a:t>
            </a:r>
            <a:endParaRPr lang="es-GT" sz="2700" dirty="0"/>
          </a:p>
        </p:txBody>
      </p:sp>
      <p:pic>
        <p:nvPicPr>
          <p:cNvPr id="6" name="Marcador de contenido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40248" y="2832875"/>
            <a:ext cx="3089327" cy="2263934"/>
          </a:xfrm>
        </p:spPr>
      </p:pic>
    </p:spTree>
    <p:extLst>
      <p:ext uri="{BB962C8B-B14F-4D97-AF65-F5344CB8AC3E}">
        <p14:creationId xmlns:p14="http://schemas.microsoft.com/office/powerpoint/2010/main" val="2626780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0"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4">
                                            <p:txEl>
                                              <p:pRg st="0" end="0"/>
                                            </p:txEl>
                                          </p:spTgt>
                                        </p:tgtEl>
                                        <p:attrNameLst>
                                          <p:attrName>ppt_x</p:attrName>
                                          <p:attrName>ppt_y</p:attrName>
                                        </p:attrNameLst>
                                      </p:cBhvr>
                                    </p:animMotion>
                                    <p:animRot by="1500000">
                                      <p:cBhvr>
                                        <p:cTn id="12" dur="125" fill="hold">
                                          <p:stCondLst>
                                            <p:cond delay="0"/>
                                          </p:stCondLst>
                                        </p:cTn>
                                        <p:tgtEl>
                                          <p:spTgt spid="4">
                                            <p:txEl>
                                              <p:pRg st="0" end="0"/>
                                            </p:txEl>
                                          </p:spTgt>
                                        </p:tgtEl>
                                        <p:attrNameLst>
                                          <p:attrName>r</p:attrName>
                                        </p:attrNameLst>
                                      </p:cBhvr>
                                    </p:animRot>
                                    <p:animRot by="-1500000">
                                      <p:cBhvr>
                                        <p:cTn id="13" dur="125" fill="hold">
                                          <p:stCondLst>
                                            <p:cond delay="125"/>
                                          </p:stCondLst>
                                        </p:cTn>
                                        <p:tgtEl>
                                          <p:spTgt spid="4">
                                            <p:txEl>
                                              <p:pRg st="0" end="0"/>
                                            </p:txEl>
                                          </p:spTgt>
                                        </p:tgtEl>
                                        <p:attrNameLst>
                                          <p:attrName>r</p:attrName>
                                        </p:attrNameLst>
                                      </p:cBhvr>
                                    </p:animRot>
                                    <p:animRot by="-1500000">
                                      <p:cBhvr>
                                        <p:cTn id="14" dur="125" fill="hold">
                                          <p:stCondLst>
                                            <p:cond delay="250"/>
                                          </p:stCondLst>
                                        </p:cTn>
                                        <p:tgtEl>
                                          <p:spTgt spid="4">
                                            <p:txEl>
                                              <p:pRg st="0" end="0"/>
                                            </p:txEl>
                                          </p:spTgt>
                                        </p:tgtEl>
                                        <p:attrNameLst>
                                          <p:attrName>r</p:attrName>
                                        </p:attrNameLst>
                                      </p:cBhvr>
                                    </p:animRot>
                                    <p:animRot by="1500000">
                                      <p:cBhvr>
                                        <p:cTn id="15" dur="125" fill="hold">
                                          <p:stCondLst>
                                            <p:cond delay="375"/>
                                          </p:stCondLst>
                                        </p:cTn>
                                        <p:tgtEl>
                                          <p:spTgt spid="4">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34" presetClass="emph" presetSubtype="0" fill="hold" grpId="0" nodeType="clickEffect">
                                  <p:stCondLst>
                                    <p:cond delay="0"/>
                                  </p:stCondLst>
                                  <p:iterate type="lt">
                                    <p:tmPct val="10000"/>
                                  </p:iterate>
                                  <p:childTnLst>
                                    <p:animMotion origin="layout" path="M 0.0 0.0 L 0.0 -0.07213" pathEditMode="relative" ptsTypes="">
                                      <p:cBhvr>
                                        <p:cTn id="19" dur="250" accel="50000" decel="50000" autoRev="1" fill="hold">
                                          <p:stCondLst>
                                            <p:cond delay="0"/>
                                          </p:stCondLst>
                                        </p:cTn>
                                        <p:tgtEl>
                                          <p:spTgt spid="4">
                                            <p:txEl>
                                              <p:pRg st="1" end="1"/>
                                            </p:txEl>
                                          </p:spTgt>
                                        </p:tgtEl>
                                        <p:attrNameLst>
                                          <p:attrName>ppt_x</p:attrName>
                                          <p:attrName>ppt_y</p:attrName>
                                        </p:attrNameLst>
                                      </p:cBhvr>
                                    </p:animMotion>
                                    <p:animRot by="1500000">
                                      <p:cBhvr>
                                        <p:cTn id="20" dur="125" fill="hold">
                                          <p:stCondLst>
                                            <p:cond delay="0"/>
                                          </p:stCondLst>
                                        </p:cTn>
                                        <p:tgtEl>
                                          <p:spTgt spid="4">
                                            <p:txEl>
                                              <p:pRg st="1" end="1"/>
                                            </p:txEl>
                                          </p:spTgt>
                                        </p:tgtEl>
                                        <p:attrNameLst>
                                          <p:attrName>r</p:attrName>
                                        </p:attrNameLst>
                                      </p:cBhvr>
                                    </p:animRot>
                                    <p:animRot by="-1500000">
                                      <p:cBhvr>
                                        <p:cTn id="21" dur="125" fill="hold">
                                          <p:stCondLst>
                                            <p:cond delay="125"/>
                                          </p:stCondLst>
                                        </p:cTn>
                                        <p:tgtEl>
                                          <p:spTgt spid="4">
                                            <p:txEl>
                                              <p:pRg st="1" end="1"/>
                                            </p:txEl>
                                          </p:spTgt>
                                        </p:tgtEl>
                                        <p:attrNameLst>
                                          <p:attrName>r</p:attrName>
                                        </p:attrNameLst>
                                      </p:cBhvr>
                                    </p:animRot>
                                    <p:animRot by="-1500000">
                                      <p:cBhvr>
                                        <p:cTn id="22" dur="125" fill="hold">
                                          <p:stCondLst>
                                            <p:cond delay="250"/>
                                          </p:stCondLst>
                                        </p:cTn>
                                        <p:tgtEl>
                                          <p:spTgt spid="4">
                                            <p:txEl>
                                              <p:pRg st="1" end="1"/>
                                            </p:txEl>
                                          </p:spTgt>
                                        </p:tgtEl>
                                        <p:attrNameLst>
                                          <p:attrName>r</p:attrName>
                                        </p:attrNameLst>
                                      </p:cBhvr>
                                    </p:animRot>
                                    <p:animRot by="1500000">
                                      <p:cBhvr>
                                        <p:cTn id="23" dur="125" fill="hold">
                                          <p:stCondLst>
                                            <p:cond delay="375"/>
                                          </p:stCondLst>
                                        </p:cTn>
                                        <p:tgtEl>
                                          <p:spTgt spid="4">
                                            <p:txEl>
                                              <p:pRg st="1" end="1"/>
                                            </p:txEl>
                                          </p:spTgt>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42" presetClass="exit" presetSubtype="0" fill="hold" grpId="1" nodeType="clickEffect">
                                  <p:stCondLst>
                                    <p:cond delay="0"/>
                                  </p:stCondLst>
                                  <p:childTnLst>
                                    <p:animEffect transition="out" filter="fade">
                                      <p:cBhvr>
                                        <p:cTn id="27" dur="1000"/>
                                        <p:tgtEl>
                                          <p:spTgt spid="2"/>
                                        </p:tgtEl>
                                      </p:cBhvr>
                                    </p:animEffect>
                                    <p:anim calcmode="lin" valueType="num">
                                      <p:cBhvr>
                                        <p:cTn id="28" dur="1000"/>
                                        <p:tgtEl>
                                          <p:spTgt spid="2"/>
                                        </p:tgtEl>
                                        <p:attrNameLst>
                                          <p:attrName>ppt_x</p:attrName>
                                        </p:attrNameLst>
                                      </p:cBhvr>
                                      <p:tavLst>
                                        <p:tav tm="0">
                                          <p:val>
                                            <p:strVal val="ppt_x"/>
                                          </p:val>
                                        </p:tav>
                                        <p:tav tm="100000">
                                          <p:val>
                                            <p:strVal val="ppt_x"/>
                                          </p:val>
                                        </p:tav>
                                      </p:tavLst>
                                    </p:anim>
                                    <p:anim calcmode="lin" valueType="num">
                                      <p:cBhvr>
                                        <p:cTn id="29" dur="1000"/>
                                        <p:tgtEl>
                                          <p:spTgt spid="2"/>
                                        </p:tgtEl>
                                        <p:attrNameLst>
                                          <p:attrName>ppt_y</p:attrName>
                                        </p:attrNameLst>
                                      </p:cBhvr>
                                      <p:tavLst>
                                        <p:tav tm="0">
                                          <p:val>
                                            <p:strVal val="ppt_y"/>
                                          </p:val>
                                        </p:tav>
                                        <p:tav tm="100000">
                                          <p:val>
                                            <p:strVal val="ppt_y+.1"/>
                                          </p:val>
                                        </p:tav>
                                      </p:tavLst>
                                    </p:anim>
                                    <p:set>
                                      <p:cBhvr>
                                        <p:cTn id="30" dur="1" fill="hold">
                                          <p:stCondLst>
                                            <p:cond delay="999"/>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iterate type="lt">
                                    <p:tmPct val="0"/>
                                  </p:iterate>
                                  <p:childTnLst>
                                    <p:animEffect transition="out" filter="fade">
                                      <p:cBhvr>
                                        <p:cTn id="34" dur="500"/>
                                        <p:tgtEl>
                                          <p:spTgt spid="4">
                                            <p:txEl>
                                              <p:pRg st="0" end="0"/>
                                            </p:txEl>
                                          </p:spTgt>
                                        </p:tgtEl>
                                      </p:cBhvr>
                                    </p:animEffect>
                                    <p:set>
                                      <p:cBhvr>
                                        <p:cTn id="35"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iterate type="lt">
                                    <p:tmPct val="0"/>
                                  </p:iterate>
                                  <p:childTnLst>
                                    <p:animEffect transition="out" filter="fade">
                                      <p:cBhvr>
                                        <p:cTn id="39" dur="500"/>
                                        <p:tgtEl>
                                          <p:spTgt spid="4">
                                            <p:txEl>
                                              <p:pRg st="1" end="1"/>
                                            </p:txEl>
                                          </p:spTgt>
                                        </p:tgtEl>
                                      </p:cBhvr>
                                    </p:animEffect>
                                    <p:set>
                                      <p:cBhvr>
                                        <p:cTn id="40"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build="p"/>
      <p:bldP spid="4"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Maquina de </a:t>
            </a:r>
            <a:r>
              <a:rPr lang="es-GT" dirty="0" err="1" smtClean="0"/>
              <a:t>escribir:carro</a:t>
            </a:r>
            <a:endParaRPr lang="es-GT" dirty="0"/>
          </a:p>
        </p:txBody>
      </p:sp>
      <p:sp>
        <p:nvSpPr>
          <p:cNvPr id="3" name="Marcador de contenido 2"/>
          <p:cNvSpPr>
            <a:spLocks noGrp="1"/>
          </p:cNvSpPr>
          <p:nvPr>
            <p:ph sz="half" idx="1"/>
          </p:nvPr>
        </p:nvSpPr>
        <p:spPr/>
        <p:txBody>
          <a:bodyPr>
            <a:normAutofit/>
          </a:bodyPr>
          <a:lstStyle/>
          <a:p>
            <a:r>
              <a:rPr lang="es-GT" dirty="0" smtClean="0"/>
              <a:t>El "carro" de una máquina de escribir</a:t>
            </a:r>
          </a:p>
          <a:p>
            <a:r>
              <a:rPr lang="es-GT" dirty="0" smtClean="0"/>
              <a:t>es la parte que se desplaza horizontalmente, alojando el rodillo donde se coloca el papel. Se mueve de izquierda a derecha mientras se escribe y tiene una palanca o mecanismo para liberar y moverlo manualmente, lo que permite regresar al inicio de la línea o ajustar el texto. </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558087" y="2610196"/>
            <a:ext cx="2957513" cy="2338835"/>
          </a:xfrm>
        </p:spPr>
      </p:pic>
    </p:spTree>
    <p:extLst>
      <p:ext uri="{BB962C8B-B14F-4D97-AF65-F5344CB8AC3E}">
        <p14:creationId xmlns:p14="http://schemas.microsoft.com/office/powerpoint/2010/main" val="236914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mph" presetSubtype="0" grpId="0" nodeType="clickEffect">
                                  <p:stCondLst>
                                    <p:cond delay="0"/>
                                  </p:stCondLst>
                                  <p:iterate type="lt">
                                    <p:tmAbs val="25"/>
                                  </p:iterate>
                                  <p:childTnLst>
                                    <p:set>
                                      <p:cBhvr override="childStyle">
                                        <p:cTn id="11" dur="indefinite"/>
                                        <p:tgtEl>
                                          <p:spTgt spid="3">
                                            <p:txEl>
                                              <p:pRg st="0" end="0"/>
                                            </p:txEl>
                                          </p:spTgt>
                                        </p:tgtEl>
                                        <p:attrNameLst>
                                          <p:attrName>style.fontWeight</p:attrName>
                                        </p:attrNameLst>
                                      </p:cBhvr>
                                      <p:to>
                                        <p:strVal val="bold"/>
                                      </p:to>
                                    </p:set>
                                  </p:childTnLst>
                                </p:cTn>
                              </p:par>
                            </p:childTnLst>
                          </p:cTn>
                        </p:par>
                      </p:childTnLst>
                    </p:cTn>
                  </p:par>
                  <p:par>
                    <p:cTn id="12" fill="hold">
                      <p:stCondLst>
                        <p:cond delay="indefinite"/>
                      </p:stCondLst>
                      <p:childTnLst>
                        <p:par>
                          <p:cTn id="13" fill="hold">
                            <p:stCondLst>
                              <p:cond delay="0"/>
                            </p:stCondLst>
                            <p:childTnLst>
                              <p:par>
                                <p:cTn id="14" presetID="15" presetClass="emph" presetSubtype="0" grpId="0" nodeType="clickEffect">
                                  <p:stCondLst>
                                    <p:cond delay="0"/>
                                  </p:stCondLst>
                                  <p:iterate type="lt">
                                    <p:tmAbs val="25"/>
                                  </p:iterate>
                                  <p:childTnLst>
                                    <p:set>
                                      <p:cBhvr override="childStyle">
                                        <p:cTn id="15" dur="indefinite"/>
                                        <p:tgtEl>
                                          <p:spTgt spid="3">
                                            <p:txEl>
                                              <p:pRg st="1" end="1"/>
                                            </p:txEl>
                                          </p:spTgt>
                                        </p:tgtEl>
                                        <p:attrNameLst>
                                          <p:attrName>style.fontWeight</p:attrName>
                                        </p:attrNameLst>
                                      </p:cBhvr>
                                      <p:to>
                                        <p:strVal val="bold"/>
                                      </p:to>
                                    </p:set>
                                  </p:childTnLst>
                                </p:cTn>
                              </p:par>
                            </p:childTnLst>
                          </p:cTn>
                        </p:par>
                      </p:childTnLst>
                    </p:cTn>
                  </p:par>
                  <p:par>
                    <p:cTn id="16" fill="hold">
                      <p:stCondLst>
                        <p:cond delay="indefinite"/>
                      </p:stCondLst>
                      <p:childTnLst>
                        <p:par>
                          <p:cTn id="17" fill="hold">
                            <p:stCondLst>
                              <p:cond delay="0"/>
                            </p:stCondLst>
                            <p:childTnLst>
                              <p:par>
                                <p:cTn id="18" presetID="6" presetClass="exit" presetSubtype="32" fill="hold" grpId="1" nodeType="clickEffect">
                                  <p:stCondLst>
                                    <p:cond delay="0"/>
                                  </p:stCondLst>
                                  <p:childTnLst>
                                    <p:animEffect transition="out" filter="circle(out)">
                                      <p:cBhvr>
                                        <p:cTn id="19" dur="2000"/>
                                        <p:tgtEl>
                                          <p:spTgt spid="2"/>
                                        </p:tgtEl>
                                      </p:cBhvr>
                                    </p:animEffect>
                                    <p:set>
                                      <p:cBhvr>
                                        <p:cTn id="20" dur="1" fill="hold">
                                          <p:stCondLst>
                                            <p:cond delay="19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42" presetClass="exit" presetSubtype="0" fill="hold" grpId="1" nodeType="clickEffect">
                                  <p:stCondLst>
                                    <p:cond delay="0"/>
                                  </p:stCondLst>
                                  <p:iterate type="lt">
                                    <p:tmPct val="0"/>
                                  </p:iterate>
                                  <p:childTnLst>
                                    <p:animEffect transition="out" filter="fade">
                                      <p:cBhvr>
                                        <p:cTn id="24" dur="1000"/>
                                        <p:tgtEl>
                                          <p:spTgt spid="3">
                                            <p:txEl>
                                              <p:pRg st="0" end="0"/>
                                            </p:txEl>
                                          </p:spTgt>
                                        </p:tgtEl>
                                      </p:cBhvr>
                                    </p:animEffect>
                                    <p:anim calcmode="lin" valueType="num">
                                      <p:cBhvr>
                                        <p:cTn id="25"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26" dur="1000"/>
                                        <p:tgtEl>
                                          <p:spTgt spid="3">
                                            <p:txEl>
                                              <p:pRg st="0" end="0"/>
                                            </p:txEl>
                                          </p:spTgt>
                                        </p:tgtEl>
                                        <p:attrNameLst>
                                          <p:attrName>ppt_y</p:attrName>
                                        </p:attrNameLst>
                                      </p:cBhvr>
                                      <p:tavLst>
                                        <p:tav tm="0">
                                          <p:val>
                                            <p:strVal val="ppt_y"/>
                                          </p:val>
                                        </p:tav>
                                        <p:tav tm="100000">
                                          <p:val>
                                            <p:strVal val="ppt_y+.1"/>
                                          </p:val>
                                        </p:tav>
                                      </p:tavLst>
                                    </p:anim>
                                    <p:set>
                                      <p:cBhvr>
                                        <p:cTn id="2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42" presetClass="exit" presetSubtype="0" fill="hold" grpId="1" nodeType="clickEffect">
                                  <p:stCondLst>
                                    <p:cond delay="0"/>
                                  </p:stCondLst>
                                  <p:iterate type="lt">
                                    <p:tmPct val="0"/>
                                  </p:iterate>
                                  <p:childTnLst>
                                    <p:animEffect transition="out" filter="fade">
                                      <p:cBhvr>
                                        <p:cTn id="31" dur="1000"/>
                                        <p:tgtEl>
                                          <p:spTgt spid="3">
                                            <p:txEl>
                                              <p:pRg st="1" end="1"/>
                                            </p:txEl>
                                          </p:spTgt>
                                        </p:tgtEl>
                                      </p:cBhvr>
                                    </p:animEffect>
                                    <p:anim calcmode="lin" valueType="num">
                                      <p:cBhvr>
                                        <p:cTn id="32"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33" dur="1000"/>
                                        <p:tgtEl>
                                          <p:spTgt spid="3">
                                            <p:txEl>
                                              <p:pRg st="1" end="1"/>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Maquina de escribir :timbre</a:t>
            </a:r>
            <a:endParaRPr lang="es-GT" dirty="0"/>
          </a:p>
        </p:txBody>
      </p:sp>
      <p:sp>
        <p:nvSpPr>
          <p:cNvPr id="3" name="Marcador de contenido 2"/>
          <p:cNvSpPr>
            <a:spLocks noGrp="1"/>
          </p:cNvSpPr>
          <p:nvPr>
            <p:ph sz="half" idx="1"/>
          </p:nvPr>
        </p:nvSpPr>
        <p:spPr/>
        <p:txBody>
          <a:bodyPr>
            <a:normAutofit/>
          </a:bodyPr>
          <a:lstStyle/>
          <a:p>
            <a:r>
              <a:rPr lang="es-GT" dirty="0" smtClean="0"/>
              <a:t>El</a:t>
            </a:r>
          </a:p>
          <a:p>
            <a:r>
              <a:rPr lang="es-GT" dirty="0" smtClean="0"/>
              <a:t>"timbre" en una máquina de escribir se refiere al sonido que anuncia el final de una línea. Algunas máquinas más antiguas también usaban un sistema de timbre para otras funciones, como advertir que había llegado el final de la línea de texto o para indicar que la cinta de tinta necesitaba ser cambiada. </a:t>
            </a:r>
            <a:endParaRPr lang="es-GT" dirty="0"/>
          </a:p>
        </p:txBody>
      </p:sp>
      <p:pic>
        <p:nvPicPr>
          <p:cNvPr id="6" name="Marcador de contenido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515224" y="2743200"/>
            <a:ext cx="2964549" cy="2172494"/>
          </a:xfrm>
        </p:spPr>
      </p:pic>
    </p:spTree>
    <p:extLst>
      <p:ext uri="{BB962C8B-B14F-4D97-AF65-F5344CB8AC3E}">
        <p14:creationId xmlns:p14="http://schemas.microsoft.com/office/powerpoint/2010/main" val="3111818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3">
                                            <p:txEl>
                                              <p:pRg st="0" end="0"/>
                                            </p:txEl>
                                          </p:spTgt>
                                        </p:tgtEl>
                                        <p:attrNameLst>
                                          <p:attrName>ppt_w</p:attrName>
                                        </p:attrNameLst>
                                      </p:cBhvr>
                                      <p:tavLst>
                                        <p:tav tm="0">
                                          <p:val>
                                            <p:strVal val="ppt_w"/>
                                          </p:val>
                                        </p:tav>
                                        <p:tav tm="100000">
                                          <p:val>
                                            <p:fltVal val="0"/>
                                          </p:val>
                                        </p:tav>
                                      </p:tavLst>
                                    </p:anim>
                                    <p:anim calcmode="lin" valueType="num">
                                      <p:cBhvr>
                                        <p:cTn id="14"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15" dur="500"/>
                                        <p:tgtEl>
                                          <p:spTgt spid="3">
                                            <p:txEl>
                                              <p:pRg st="0" end="0"/>
                                            </p:txEl>
                                          </p:spTgt>
                                        </p:tgtEl>
                                      </p:cBhvr>
                                    </p:animEffect>
                                    <p:set>
                                      <p:cBhvr>
                                        <p:cTn id="1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3" presetClass="exit" presetSubtype="32" fill="hold" grpId="0" nodeType="clickEffect">
                                  <p:stCondLst>
                                    <p:cond delay="0"/>
                                  </p:stCondLst>
                                  <p:childTnLst>
                                    <p:anim calcmode="lin" valueType="num">
                                      <p:cBhvr>
                                        <p:cTn id="20" dur="500"/>
                                        <p:tgtEl>
                                          <p:spTgt spid="3">
                                            <p:txEl>
                                              <p:pRg st="1" end="1"/>
                                            </p:txEl>
                                          </p:spTgt>
                                        </p:tgtEl>
                                        <p:attrNameLst>
                                          <p:attrName>ppt_w</p:attrName>
                                        </p:attrNameLst>
                                      </p:cBhvr>
                                      <p:tavLst>
                                        <p:tav tm="0">
                                          <p:val>
                                            <p:strVal val="ppt_w"/>
                                          </p:val>
                                        </p:tav>
                                        <p:tav tm="100000">
                                          <p:val>
                                            <p:fltVal val="0"/>
                                          </p:val>
                                        </p:tav>
                                      </p:tavLst>
                                    </p:anim>
                                    <p:anim calcmode="lin" valueType="num">
                                      <p:cBhvr>
                                        <p:cTn id="21" dur="500"/>
                                        <p:tgtEl>
                                          <p:spTgt spid="3">
                                            <p:txEl>
                                              <p:pRg st="1" end="1"/>
                                            </p:txEl>
                                          </p:spTgt>
                                        </p:tgtEl>
                                        <p:attrNameLst>
                                          <p:attrName>ppt_h</p:attrName>
                                        </p:attrNameLst>
                                      </p:cBhvr>
                                      <p:tavLst>
                                        <p:tav tm="0">
                                          <p:val>
                                            <p:strVal val="ppt_h"/>
                                          </p:val>
                                        </p:tav>
                                        <p:tav tm="100000">
                                          <p:val>
                                            <p:fltVal val="0"/>
                                          </p:val>
                                        </p:tav>
                                      </p:tavLst>
                                    </p:anim>
                                    <p:animEffect transition="out" filter="fade">
                                      <p:cBhvr>
                                        <p:cTn id="22" dur="500"/>
                                        <p:tgtEl>
                                          <p:spTgt spid="3">
                                            <p:txEl>
                                              <p:pRg st="1" end="1"/>
                                            </p:txEl>
                                          </p:spTgt>
                                        </p:tgtEl>
                                      </p:cBhvr>
                                    </p:animEffect>
                                    <p:set>
                                      <p:cBhvr>
                                        <p:cTn id="23"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 presetClass="exit" presetSubtype="4" fill="hold" grpId="1" nodeType="clickEffect">
                                  <p:stCondLst>
                                    <p:cond delay="0"/>
                                  </p:stCondLst>
                                  <p:childTnLst>
                                    <p:anim calcmode="lin" valueType="num">
                                      <p:cBhvr additive="base">
                                        <p:cTn id="27" dur="500"/>
                                        <p:tgtEl>
                                          <p:spTgt spid="2"/>
                                        </p:tgtEl>
                                        <p:attrNameLst>
                                          <p:attrName>ppt_x</p:attrName>
                                        </p:attrNameLst>
                                      </p:cBhvr>
                                      <p:tavLst>
                                        <p:tav tm="0">
                                          <p:val>
                                            <p:strVal val="ppt_x"/>
                                          </p:val>
                                        </p:tav>
                                        <p:tav tm="100000">
                                          <p:val>
                                            <p:strVal val="ppt_x"/>
                                          </p:val>
                                        </p:tav>
                                      </p:tavLst>
                                    </p:anim>
                                    <p:anim calcmode="lin" valueType="num">
                                      <p:cBhvr additive="base">
                                        <p:cTn id="28" dur="500"/>
                                        <p:tgtEl>
                                          <p:spTgt spid="2"/>
                                        </p:tgtEl>
                                        <p:attrNameLst>
                                          <p:attrName>ppt_y</p:attrName>
                                        </p:attrNameLst>
                                      </p:cBhvr>
                                      <p:tavLst>
                                        <p:tav tm="0">
                                          <p:val>
                                            <p:strVal val="ppt_y"/>
                                          </p:val>
                                        </p:tav>
                                        <p:tav tm="100000">
                                          <p:val>
                                            <p:strVal val="1+ppt_h/2"/>
                                          </p:val>
                                        </p:tav>
                                      </p:tavLst>
                                    </p:anim>
                                    <p:set>
                                      <p:cBhvr>
                                        <p:cTn id="29" dur="1" fill="hold">
                                          <p:stCondLst>
                                            <p:cond delay="499"/>
                                          </p:stCondLst>
                                        </p:cTn>
                                        <p:tgtEl>
                                          <p:spTgt spid="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1" presetClass="exit" presetSubtype="1" fill="hold" grpId="1" nodeType="clickEffect">
                                  <p:stCondLst>
                                    <p:cond delay="0"/>
                                  </p:stCondLst>
                                  <p:childTnLst>
                                    <p:animEffect transition="out" filter="wheel(1)">
                                      <p:cBhvr>
                                        <p:cTn id="33" dur="2000"/>
                                        <p:tgtEl>
                                          <p:spTgt spid="3">
                                            <p:txEl>
                                              <p:pRg st="0" end="0"/>
                                            </p:txEl>
                                          </p:spTgt>
                                        </p:tgtEl>
                                      </p:cBhvr>
                                    </p:animEffect>
                                    <p:set>
                                      <p:cBhvr>
                                        <p:cTn id="34"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1" presetClass="exit" presetSubtype="1" fill="hold" grpId="1" nodeType="clickEffect">
                                  <p:stCondLst>
                                    <p:cond delay="0"/>
                                  </p:stCondLst>
                                  <p:childTnLst>
                                    <p:animEffect transition="out" filter="wheel(1)">
                                      <p:cBhvr>
                                        <p:cTn id="38" dur="2000"/>
                                        <p:tgtEl>
                                          <p:spTgt spid="3">
                                            <p:txEl>
                                              <p:pRg st="1" end="1"/>
                                            </p:txEl>
                                          </p:spTgt>
                                        </p:tgtEl>
                                      </p:cBhvr>
                                    </p:animEffect>
                                    <p:set>
                                      <p:cBhvr>
                                        <p:cTn id="39"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Maquina de escribir : cinta</a:t>
            </a:r>
            <a:endParaRPr lang="es-GT" dirty="0"/>
          </a:p>
        </p:txBody>
      </p:sp>
      <p:sp>
        <p:nvSpPr>
          <p:cNvPr id="3" name="Marcador de contenido 2"/>
          <p:cNvSpPr>
            <a:spLocks noGrp="1"/>
          </p:cNvSpPr>
          <p:nvPr>
            <p:ph sz="half" idx="1"/>
          </p:nvPr>
        </p:nvSpPr>
        <p:spPr/>
        <p:txBody>
          <a:bodyPr/>
          <a:lstStyle/>
          <a:p>
            <a:r>
              <a:rPr lang="es-GT" dirty="0" smtClean="0"/>
              <a:t>cilindro negro de caucho sobre el cual gira el papel y golpea el tipo al escribir. Perilla del rodillo: una en cada extremo del rodillo. Hacen girar el rodillo hacia delante o hacia atrás, para permitir el desplazamiento del papel.</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00725" y="2720181"/>
            <a:ext cx="2762250" cy="2762250"/>
          </a:xfrm>
        </p:spPr>
      </p:pic>
    </p:spTree>
    <p:extLst>
      <p:ext uri="{BB962C8B-B14F-4D97-AF65-F5344CB8AC3E}">
        <p14:creationId xmlns:p14="http://schemas.microsoft.com/office/powerpoint/2010/main" val="127987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xit" presetSubtype="32" fill="hold" grpId="1" nodeType="clickEffect">
                                  <p:stCondLst>
                                    <p:cond delay="0"/>
                                  </p:stCondLst>
                                  <p:childTnLst>
                                    <p:animEffect transition="out" filter="circle(out)">
                                      <p:cBhvr>
                                        <p:cTn id="18" dur="2000"/>
                                        <p:tgtEl>
                                          <p:spTgt spid="2"/>
                                        </p:tgtEl>
                                      </p:cBhvr>
                                    </p:animEffect>
                                    <p:set>
                                      <p:cBhvr>
                                        <p:cTn id="19" dur="1" fill="hold">
                                          <p:stCondLst>
                                            <p:cond delay="19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 presetClass="exit" presetSubtype="4" fill="hold" grpId="1" nodeType="clickEffect">
                                  <p:stCondLst>
                                    <p:cond delay="0"/>
                                  </p:stCondLst>
                                  <p:childTnLst>
                                    <p:anim calcmode="lin" valueType="num">
                                      <p:cBhvr additive="base">
                                        <p:cTn id="23"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p:tgtEl>
                                          <p:spTgt spid="3">
                                            <p:txEl>
                                              <p:pRg st="0" end="0"/>
                                            </p:txEl>
                                          </p:spTgt>
                                        </p:tgtEl>
                                        <p:attrNameLst>
                                          <p:attrName>ppt_y</p:attrName>
                                        </p:attrNameLst>
                                      </p:cBhvr>
                                      <p:tavLst>
                                        <p:tav tm="0">
                                          <p:val>
                                            <p:strVal val="ppt_y"/>
                                          </p:val>
                                        </p:tav>
                                        <p:tav tm="100000">
                                          <p:val>
                                            <p:strVal val="1+ppt_h/2"/>
                                          </p:val>
                                        </p:tav>
                                      </p:tavLst>
                                    </p:anim>
                                    <p:set>
                                      <p:cBhvr>
                                        <p:cTn id="2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Maquinas de escribir: teclado</a:t>
            </a:r>
            <a:endParaRPr lang="es-GT" dirty="0"/>
          </a:p>
        </p:txBody>
      </p:sp>
      <p:sp>
        <p:nvSpPr>
          <p:cNvPr id="3" name="Marcador de contenido 2"/>
          <p:cNvSpPr>
            <a:spLocks noGrp="1"/>
          </p:cNvSpPr>
          <p:nvPr>
            <p:ph sz="half" idx="1"/>
          </p:nvPr>
        </p:nvSpPr>
        <p:spPr/>
        <p:txBody>
          <a:bodyPr/>
          <a:lstStyle/>
          <a:p>
            <a:r>
              <a:rPr lang="es-GT" dirty="0" smtClean="0"/>
              <a:t>Las partes principales del teclado de una máquina de escribir incluyen las teclas alfanuméricas, la barra espaciadora, las teclas de mayúsculas y la barra tabuladora. Cada tecla está conectada a una barra de tipos que, al ser presionada, golpea una cinta entintada para imprimir el carácter en el papel</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89525" y="2645267"/>
            <a:ext cx="4184650" cy="2912079"/>
          </a:xfrm>
        </p:spPr>
      </p:pic>
    </p:spTree>
    <p:extLst>
      <p:ext uri="{BB962C8B-B14F-4D97-AF65-F5344CB8AC3E}">
        <p14:creationId xmlns:p14="http://schemas.microsoft.com/office/powerpoint/2010/main" val="79742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grpId="0" nodeType="clickEffect">
                                  <p:stCondLst>
                                    <p:cond delay="0"/>
                                  </p:stCondLst>
                                  <p:childTnLst>
                                    <p:animClr clrSpc="rgb" dir="cw">
                                      <p:cBhvr override="childStyle">
                                        <p:cTn id="11" dur="250" autoRev="1" fill="remove"/>
                                        <p:tgtEl>
                                          <p:spTgt spid="3">
                                            <p:txEl>
                                              <p:pRg st="0" end="0"/>
                                            </p:txEl>
                                          </p:spTgt>
                                        </p:tgtEl>
                                        <p:attrNameLst>
                                          <p:attrName>style.color</p:attrName>
                                        </p:attrNameLst>
                                      </p:cBhvr>
                                      <p:to>
                                        <a:schemeClr val="bg1"/>
                                      </p:to>
                                    </p:animClr>
                                    <p:animClr clrSpc="rgb" dir="cw">
                                      <p:cBhvr>
                                        <p:cTn id="12" dur="250" autoRev="1" fill="remove"/>
                                        <p:tgtEl>
                                          <p:spTgt spid="3">
                                            <p:txEl>
                                              <p:pRg st="0" end="0"/>
                                            </p:txEl>
                                          </p:spTgt>
                                        </p:tgtEl>
                                        <p:attrNameLst>
                                          <p:attrName>fillcolor</p:attrName>
                                        </p:attrNameLst>
                                      </p:cBhvr>
                                      <p:to>
                                        <a:schemeClr val="bg1"/>
                                      </p:to>
                                    </p:animClr>
                                    <p:set>
                                      <p:cBhvr>
                                        <p:cTn id="13" dur="250" autoRev="1" fill="remove"/>
                                        <p:tgtEl>
                                          <p:spTgt spid="3">
                                            <p:txEl>
                                              <p:pRg st="0" end="0"/>
                                            </p:txEl>
                                          </p:spTgt>
                                        </p:tgtEl>
                                        <p:attrNameLst>
                                          <p:attrName>fill.type</p:attrName>
                                        </p:attrNameLst>
                                      </p:cBhvr>
                                      <p:to>
                                        <p:strVal val="solid"/>
                                      </p:to>
                                    </p:set>
                                    <p:set>
                                      <p:cBhvr>
                                        <p:cTn id="14" dur="250" autoRev="1" fill="remove"/>
                                        <p:tgtEl>
                                          <p:spTgt spid="3">
                                            <p:txEl>
                                              <p:pRg st="0" end="0"/>
                                            </p:txEl>
                                          </p:spTgt>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2"/>
                                        </p:tgtEl>
                                        <p:attrNameLst>
                                          <p:attrName>ppt_x</p:attrName>
                                        </p:attrNameLst>
                                      </p:cBhvr>
                                      <p:tavLst>
                                        <p:tav tm="0">
                                          <p:val>
                                            <p:strVal val="ppt_x"/>
                                          </p:val>
                                        </p:tav>
                                        <p:tav tm="100000">
                                          <p:val>
                                            <p:strVal val="ppt_x"/>
                                          </p:val>
                                        </p:tav>
                                      </p:tavLst>
                                    </p:anim>
                                    <p:anim calcmode="lin" valueType="num">
                                      <p:cBhvr additive="base">
                                        <p:cTn id="19" dur="500"/>
                                        <p:tgtEl>
                                          <p:spTgt spid="2"/>
                                        </p:tgtEl>
                                        <p:attrNameLst>
                                          <p:attrName>ppt_y</p:attrName>
                                        </p:attrNameLst>
                                      </p:cBhvr>
                                      <p:tavLst>
                                        <p:tav tm="0">
                                          <p:val>
                                            <p:strVal val="ppt_y"/>
                                          </p:val>
                                        </p:tav>
                                        <p:tav tm="100000">
                                          <p:val>
                                            <p:strVal val="1+ppt_h/2"/>
                                          </p:val>
                                        </p:tav>
                                      </p:tavLst>
                                    </p:anim>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6" presetClass="exit" presetSubtype="21" fill="hold" grpId="1" nodeType="clickEffect">
                                  <p:stCondLst>
                                    <p:cond delay="0"/>
                                  </p:stCondLst>
                                  <p:childTnLst>
                                    <p:animEffect transition="out" filter="barn(inVertical)">
                                      <p:cBhvr>
                                        <p:cTn id="24" dur="500"/>
                                        <p:tgtEl>
                                          <p:spTgt spid="3">
                                            <p:txEl>
                                              <p:pRg st="0" end="0"/>
                                            </p:txEl>
                                          </p:spTgt>
                                        </p:tgtEl>
                                      </p:cBhvr>
                                    </p:animEffect>
                                    <p:set>
                                      <p:cBhvr>
                                        <p:cTn id="2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es-GT" dirty="0" smtClean="0"/>
              <a:t>Partes externas de la computadora</a:t>
            </a:r>
            <a:endParaRPr lang="es-GT" dirty="0"/>
          </a:p>
        </p:txBody>
      </p:sp>
      <p:sp>
        <p:nvSpPr>
          <p:cNvPr id="7" name="Rectangle 1"/>
          <p:cNvSpPr>
            <a:spLocks noGrp="1" noChangeArrowheads="1"/>
          </p:cNvSpPr>
          <p:nvPr>
            <p:ph type="subTitle" idx="1"/>
          </p:nvPr>
        </p:nvSpPr>
        <p:spPr bwMode="auto">
          <a:xfrm>
            <a:off x="1524000" y="3773905"/>
            <a:ext cx="902801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eaLnBrk="0" fontAlgn="base" hangingPunct="0">
              <a:lnSpc>
                <a:spcPct val="100000"/>
              </a:lnSpc>
              <a:spcBef>
                <a:spcPct val="0"/>
              </a:spcBef>
              <a:spcAft>
                <a:spcPct val="0"/>
              </a:spcAft>
              <a:buFontTx/>
              <a:buChar char="•"/>
            </a:pPr>
            <a:r>
              <a:rPr kumimoji="0" lang="es-GT" altLang="es-GT"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Micrófono:</a:t>
            </a:r>
            <a:r>
              <a:rPr kumimoji="0" lang="es-GT" altLang="es-GT" sz="1800" b="0" i="0" u="none" strike="noStrike" cap="none" normalizeH="0" baseline="0" dirty="0" smtClean="0">
                <a:ln>
                  <a:noFill/>
                </a:ln>
                <a:solidFill>
                  <a:schemeClr val="tx1"/>
                </a:solidFill>
                <a:effectLst/>
                <a:latin typeface="Arial" panose="020B0604020202020204" pitchFamily="34" charset="0"/>
              </a:rPr>
              <a:t> Captura audio y lo envía a la computadora para su procesamiento o grabación.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Cámara web:</a:t>
            </a:r>
            <a:r>
              <a:rPr kumimoji="0" lang="es-GT" altLang="es-GT" sz="1800" b="0" i="0" u="none" strike="noStrike" cap="none" normalizeH="0" baseline="0" dirty="0" smtClean="0">
                <a:ln>
                  <a:noFill/>
                </a:ln>
                <a:solidFill>
                  <a:schemeClr val="tx1"/>
                </a:solidFill>
                <a:effectLst/>
                <a:latin typeface="Arial" panose="020B0604020202020204" pitchFamily="34" charset="0"/>
              </a:rPr>
              <a:t> Captura video e imágenes para </a:t>
            </a:r>
            <a:r>
              <a:rPr kumimoji="0" lang="es-GT" altLang="es-GT" sz="1800" b="0" i="0" u="none" strike="noStrike" cap="none" normalizeH="0" baseline="0" dirty="0" err="1" smtClean="0">
                <a:ln>
                  <a:noFill/>
                </a:ln>
                <a:solidFill>
                  <a:schemeClr val="tx1"/>
                </a:solidFill>
                <a:effectLst/>
                <a:latin typeface="Arial" panose="020B0604020202020204" pitchFamily="34" charset="0"/>
              </a:rPr>
              <a:t>videollamadas</a:t>
            </a:r>
            <a:r>
              <a:rPr kumimoji="0" lang="es-GT" altLang="es-GT" sz="1800" b="0" i="0" u="none" strike="noStrike" cap="none" normalizeH="0" baseline="0" dirty="0" smtClean="0">
                <a:ln>
                  <a:noFill/>
                </a:ln>
                <a:solidFill>
                  <a:schemeClr val="tx1"/>
                </a:solidFill>
                <a:effectLst/>
                <a:latin typeface="Arial" panose="020B0604020202020204" pitchFamily="34" charset="0"/>
              </a:rPr>
              <a:t> o grabación.</a:t>
            </a:r>
          </a:p>
          <a:p>
            <a:pPr algn="l" eaLnBrk="0" fontAlgn="base" hangingPunct="0">
              <a:lnSpc>
                <a:spcPct val="100000"/>
              </a:lnSpc>
              <a:spcBef>
                <a:spcPct val="0"/>
              </a:spcBef>
              <a:spcAft>
                <a:spcPct val="0"/>
              </a:spcAft>
              <a:buFontTx/>
              <a:buChar char="•"/>
            </a:pPr>
            <a:r>
              <a:rPr kumimoji="0" lang="es-GT" altLang="es-GT" sz="1800" b="1" i="0" u="none" strike="noStrike" cap="none" normalizeH="0" baseline="0" dirty="0" smtClean="0">
                <a:ln>
                  <a:noFill/>
                </a:ln>
                <a:solidFill>
                  <a:schemeClr val="tx1"/>
                </a:solidFill>
                <a:effectLst/>
                <a:latin typeface="Arial" panose="020B0604020202020204" pitchFamily="34" charset="0"/>
              </a:rPr>
              <a:t>Escáner:</a:t>
            </a:r>
            <a:r>
              <a:rPr kumimoji="0" lang="es-GT" altLang="es-GT" sz="1800" b="0" i="0" u="none" strike="noStrike" cap="none" normalizeH="0" baseline="0" dirty="0" smtClean="0">
                <a:ln>
                  <a:noFill/>
                </a:ln>
                <a:solidFill>
                  <a:schemeClr val="tx1"/>
                </a:solidFill>
                <a:effectLst/>
                <a:latin typeface="Arial" panose="020B0604020202020204" pitchFamily="34" charset="0"/>
              </a:rPr>
              <a:t> Digitaliza documentos e imágenes físicas para guardarlos en la computadora.  </a:t>
            </a:r>
            <a:r>
              <a:rPr kumimoji="0" lang="es-GT" altLang="es-GT" sz="1800" b="1" i="0" u="none" strike="noStrike" cap="none" normalizeH="0" baseline="0" dirty="0" err="1" smtClean="0">
                <a:ln>
                  <a:noFill/>
                </a:ln>
                <a:solidFill>
                  <a:schemeClr val="tx1"/>
                </a:solidFill>
                <a:effectLst/>
                <a:latin typeface="Arial" panose="020B0604020202020204" pitchFamily="34" charset="0"/>
              </a:rPr>
              <a:t>MoTeclado</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Permite introducir texto y comandos.</a:t>
            </a:r>
          </a:p>
          <a:p>
            <a:pPr lvl="0" algn="l" eaLnBrk="0" fontAlgn="base" hangingPunct="0">
              <a:lnSpc>
                <a:spcPct val="100000"/>
              </a:lnSpc>
              <a:spcBef>
                <a:spcPct val="0"/>
              </a:spcBef>
              <a:spcAft>
                <a:spcPct val="0"/>
              </a:spcAft>
              <a:buFontTx/>
              <a:buChar char="•"/>
            </a:pPr>
            <a:r>
              <a:rPr kumimoji="0" lang="es-GT" altLang="es-GT" sz="1800" b="1" i="0" u="none" strike="noStrike" cap="none" normalizeH="0" baseline="0" dirty="0" smtClean="0">
                <a:ln>
                  <a:noFill/>
                </a:ln>
                <a:solidFill>
                  <a:schemeClr val="tx1"/>
                </a:solidFill>
                <a:effectLst/>
                <a:latin typeface="Arial" panose="020B0604020202020204" pitchFamily="34" charset="0"/>
              </a:rPr>
              <a:t>use (o ratón):</a:t>
            </a:r>
            <a:r>
              <a:rPr kumimoji="0" lang="es-GT" altLang="es-GT" sz="1800" b="0" i="0" u="none" strike="noStrike" cap="none" normalizeH="0" baseline="0" dirty="0" smtClean="0">
                <a:ln>
                  <a:noFill/>
                </a:ln>
                <a:solidFill>
                  <a:schemeClr val="tx1"/>
                </a:solidFill>
                <a:effectLst/>
                <a:latin typeface="Arial" panose="020B0604020202020204" pitchFamily="34" charset="0"/>
              </a:rPr>
              <a:t> Permite controlar el cursor y realizar clics para interactuar con la interfaz</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071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mph" presetSubtype="0" fill="hold" grpId="0" nodeType="clickEffect">
                                  <p:stCondLst>
                                    <p:cond delay="0"/>
                                  </p:stCondLst>
                                  <p:childTnLst>
                                    <p:animClr clrSpc="hsl" dir="cw">
                                      <p:cBhvr override="childStyle">
                                        <p:cTn id="11" dur="500" fill="hold"/>
                                        <p:tgtEl>
                                          <p:spTgt spid="7">
                                            <p:txEl>
                                              <p:pRg st="0" end="0"/>
                                            </p:txEl>
                                          </p:spTgt>
                                        </p:tgtEl>
                                        <p:attrNameLst>
                                          <p:attrName>style.color</p:attrName>
                                        </p:attrNameLst>
                                      </p:cBhvr>
                                      <p:by>
                                        <p:hsl h="0" s="12549" l="25098"/>
                                      </p:by>
                                    </p:animClr>
                                    <p:animClr clrSpc="hsl" dir="cw">
                                      <p:cBhvr>
                                        <p:cTn id="12" dur="500" fill="hold"/>
                                        <p:tgtEl>
                                          <p:spTgt spid="7">
                                            <p:txEl>
                                              <p:pRg st="0" end="0"/>
                                            </p:txEl>
                                          </p:spTgt>
                                        </p:tgtEl>
                                        <p:attrNameLst>
                                          <p:attrName>fillcolor</p:attrName>
                                        </p:attrNameLst>
                                      </p:cBhvr>
                                      <p:by>
                                        <p:hsl h="0" s="12549" l="25098"/>
                                      </p:by>
                                    </p:animClr>
                                    <p:animClr clrSpc="hsl" dir="cw">
                                      <p:cBhvr>
                                        <p:cTn id="13" dur="500" fill="hold"/>
                                        <p:tgtEl>
                                          <p:spTgt spid="7">
                                            <p:txEl>
                                              <p:pRg st="0" end="0"/>
                                            </p:txEl>
                                          </p:spTgt>
                                        </p:tgtEl>
                                        <p:attrNameLst>
                                          <p:attrName>stroke.color</p:attrName>
                                        </p:attrNameLst>
                                      </p:cBhvr>
                                      <p:by>
                                        <p:hsl h="0" s="12549" l="25098"/>
                                      </p:by>
                                    </p:animClr>
                                    <p:set>
                                      <p:cBhvr>
                                        <p:cTn id="14" dur="500" fill="hold"/>
                                        <p:tgtEl>
                                          <p:spTgt spid="7">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30" presetClass="emph" presetSubtype="0" fill="hold" grpId="0" nodeType="clickEffect">
                                  <p:stCondLst>
                                    <p:cond delay="0"/>
                                  </p:stCondLst>
                                  <p:childTnLst>
                                    <p:animClr clrSpc="hsl" dir="cw">
                                      <p:cBhvr override="childStyle">
                                        <p:cTn id="18" dur="500" fill="hold"/>
                                        <p:tgtEl>
                                          <p:spTgt spid="7">
                                            <p:txEl>
                                              <p:pRg st="1" end="1"/>
                                            </p:txEl>
                                          </p:spTgt>
                                        </p:tgtEl>
                                        <p:attrNameLst>
                                          <p:attrName>style.color</p:attrName>
                                        </p:attrNameLst>
                                      </p:cBhvr>
                                      <p:by>
                                        <p:hsl h="0" s="12549" l="25098"/>
                                      </p:by>
                                    </p:animClr>
                                    <p:animClr clrSpc="hsl" dir="cw">
                                      <p:cBhvr>
                                        <p:cTn id="19" dur="500" fill="hold"/>
                                        <p:tgtEl>
                                          <p:spTgt spid="7">
                                            <p:txEl>
                                              <p:pRg st="1" end="1"/>
                                            </p:txEl>
                                          </p:spTgt>
                                        </p:tgtEl>
                                        <p:attrNameLst>
                                          <p:attrName>fillcolor</p:attrName>
                                        </p:attrNameLst>
                                      </p:cBhvr>
                                      <p:by>
                                        <p:hsl h="0" s="12549" l="25098"/>
                                      </p:by>
                                    </p:animClr>
                                    <p:animClr clrSpc="hsl" dir="cw">
                                      <p:cBhvr>
                                        <p:cTn id="20" dur="500" fill="hold"/>
                                        <p:tgtEl>
                                          <p:spTgt spid="7">
                                            <p:txEl>
                                              <p:pRg st="1" end="1"/>
                                            </p:txEl>
                                          </p:spTgt>
                                        </p:tgtEl>
                                        <p:attrNameLst>
                                          <p:attrName>stroke.color</p:attrName>
                                        </p:attrNameLst>
                                      </p:cBhvr>
                                      <p:by>
                                        <p:hsl h="0" s="12549" l="25098"/>
                                      </p:by>
                                    </p:animClr>
                                    <p:set>
                                      <p:cBhvr>
                                        <p:cTn id="21" dur="500" fill="hold"/>
                                        <p:tgtEl>
                                          <p:spTgt spid="7">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30" presetClass="emph" presetSubtype="0" fill="hold" grpId="0" nodeType="clickEffect">
                                  <p:stCondLst>
                                    <p:cond delay="0"/>
                                  </p:stCondLst>
                                  <p:childTnLst>
                                    <p:animClr clrSpc="hsl" dir="cw">
                                      <p:cBhvr override="childStyle">
                                        <p:cTn id="25" dur="500" fill="hold"/>
                                        <p:tgtEl>
                                          <p:spTgt spid="7">
                                            <p:txEl>
                                              <p:pRg st="2" end="2"/>
                                            </p:txEl>
                                          </p:spTgt>
                                        </p:tgtEl>
                                        <p:attrNameLst>
                                          <p:attrName>style.color</p:attrName>
                                        </p:attrNameLst>
                                      </p:cBhvr>
                                      <p:by>
                                        <p:hsl h="0" s="12549" l="25098"/>
                                      </p:by>
                                    </p:animClr>
                                    <p:animClr clrSpc="hsl" dir="cw">
                                      <p:cBhvr>
                                        <p:cTn id="26" dur="500" fill="hold"/>
                                        <p:tgtEl>
                                          <p:spTgt spid="7">
                                            <p:txEl>
                                              <p:pRg st="2" end="2"/>
                                            </p:txEl>
                                          </p:spTgt>
                                        </p:tgtEl>
                                        <p:attrNameLst>
                                          <p:attrName>fillcolor</p:attrName>
                                        </p:attrNameLst>
                                      </p:cBhvr>
                                      <p:by>
                                        <p:hsl h="0" s="12549" l="25098"/>
                                      </p:by>
                                    </p:animClr>
                                    <p:animClr clrSpc="hsl" dir="cw">
                                      <p:cBhvr>
                                        <p:cTn id="27" dur="500" fill="hold"/>
                                        <p:tgtEl>
                                          <p:spTgt spid="7">
                                            <p:txEl>
                                              <p:pRg st="2" end="2"/>
                                            </p:txEl>
                                          </p:spTgt>
                                        </p:tgtEl>
                                        <p:attrNameLst>
                                          <p:attrName>stroke.color</p:attrName>
                                        </p:attrNameLst>
                                      </p:cBhvr>
                                      <p:by>
                                        <p:hsl h="0" s="12549" l="25098"/>
                                      </p:by>
                                    </p:animClr>
                                    <p:set>
                                      <p:cBhvr>
                                        <p:cTn id="28" dur="500" fill="hold"/>
                                        <p:tgtEl>
                                          <p:spTgt spid="7">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30" presetClass="emph" presetSubtype="0" fill="hold" grpId="0" nodeType="clickEffect">
                                  <p:stCondLst>
                                    <p:cond delay="0"/>
                                  </p:stCondLst>
                                  <p:childTnLst>
                                    <p:animClr clrSpc="hsl" dir="cw">
                                      <p:cBhvr override="childStyle">
                                        <p:cTn id="32" dur="500" fill="hold"/>
                                        <p:tgtEl>
                                          <p:spTgt spid="7">
                                            <p:txEl>
                                              <p:pRg st="3" end="3"/>
                                            </p:txEl>
                                          </p:spTgt>
                                        </p:tgtEl>
                                        <p:attrNameLst>
                                          <p:attrName>style.color</p:attrName>
                                        </p:attrNameLst>
                                      </p:cBhvr>
                                      <p:by>
                                        <p:hsl h="0" s="12549" l="25098"/>
                                      </p:by>
                                    </p:animClr>
                                    <p:animClr clrSpc="hsl" dir="cw">
                                      <p:cBhvr>
                                        <p:cTn id="33" dur="500" fill="hold"/>
                                        <p:tgtEl>
                                          <p:spTgt spid="7">
                                            <p:txEl>
                                              <p:pRg st="3" end="3"/>
                                            </p:txEl>
                                          </p:spTgt>
                                        </p:tgtEl>
                                        <p:attrNameLst>
                                          <p:attrName>fillcolor</p:attrName>
                                        </p:attrNameLst>
                                      </p:cBhvr>
                                      <p:by>
                                        <p:hsl h="0" s="12549" l="25098"/>
                                      </p:by>
                                    </p:animClr>
                                    <p:animClr clrSpc="hsl" dir="cw">
                                      <p:cBhvr>
                                        <p:cTn id="34" dur="500" fill="hold"/>
                                        <p:tgtEl>
                                          <p:spTgt spid="7">
                                            <p:txEl>
                                              <p:pRg st="3" end="3"/>
                                            </p:txEl>
                                          </p:spTgt>
                                        </p:tgtEl>
                                        <p:attrNameLst>
                                          <p:attrName>stroke.color</p:attrName>
                                        </p:attrNameLst>
                                      </p:cBhvr>
                                      <p:by>
                                        <p:hsl h="0" s="12549" l="25098"/>
                                      </p:by>
                                    </p:animClr>
                                    <p:set>
                                      <p:cBhvr>
                                        <p:cTn id="35" dur="500" fill="hold"/>
                                        <p:tgtEl>
                                          <p:spTgt spid="7">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30" presetClass="emph" presetSubtype="0" fill="hold" grpId="0" nodeType="clickEffect">
                                  <p:stCondLst>
                                    <p:cond delay="0"/>
                                  </p:stCondLst>
                                  <p:childTnLst>
                                    <p:animClr clrSpc="hsl" dir="cw">
                                      <p:cBhvr override="childStyle">
                                        <p:cTn id="39" dur="500" fill="hold"/>
                                        <p:tgtEl>
                                          <p:spTgt spid="7">
                                            <p:txEl>
                                              <p:pRg st="4" end="4"/>
                                            </p:txEl>
                                          </p:spTgt>
                                        </p:tgtEl>
                                        <p:attrNameLst>
                                          <p:attrName>style.color</p:attrName>
                                        </p:attrNameLst>
                                      </p:cBhvr>
                                      <p:by>
                                        <p:hsl h="0" s="12549" l="25098"/>
                                      </p:by>
                                    </p:animClr>
                                    <p:animClr clrSpc="hsl" dir="cw">
                                      <p:cBhvr>
                                        <p:cTn id="40" dur="500" fill="hold"/>
                                        <p:tgtEl>
                                          <p:spTgt spid="7">
                                            <p:txEl>
                                              <p:pRg st="4" end="4"/>
                                            </p:txEl>
                                          </p:spTgt>
                                        </p:tgtEl>
                                        <p:attrNameLst>
                                          <p:attrName>fillcolor</p:attrName>
                                        </p:attrNameLst>
                                      </p:cBhvr>
                                      <p:by>
                                        <p:hsl h="0" s="12549" l="25098"/>
                                      </p:by>
                                    </p:animClr>
                                    <p:animClr clrSpc="hsl" dir="cw">
                                      <p:cBhvr>
                                        <p:cTn id="41" dur="500" fill="hold"/>
                                        <p:tgtEl>
                                          <p:spTgt spid="7">
                                            <p:txEl>
                                              <p:pRg st="4" end="4"/>
                                            </p:txEl>
                                          </p:spTgt>
                                        </p:tgtEl>
                                        <p:attrNameLst>
                                          <p:attrName>stroke.color</p:attrName>
                                        </p:attrNameLst>
                                      </p:cBhvr>
                                      <p:by>
                                        <p:hsl h="0" s="12549" l="25098"/>
                                      </p:by>
                                    </p:animClr>
                                    <p:set>
                                      <p:cBhvr>
                                        <p:cTn id="42" dur="500" fill="hold"/>
                                        <p:tgtEl>
                                          <p:spTgt spid="7">
                                            <p:txEl>
                                              <p:pRg st="4" end="4"/>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6" presetClass="exit" presetSubtype="32" fill="hold" grpId="1" nodeType="clickEffect">
                                  <p:stCondLst>
                                    <p:cond delay="0"/>
                                  </p:stCondLst>
                                  <p:childTnLst>
                                    <p:animEffect transition="out" filter="circle(out)">
                                      <p:cBhvr>
                                        <p:cTn id="46" dur="2000"/>
                                        <p:tgtEl>
                                          <p:spTgt spid="5"/>
                                        </p:tgtEl>
                                      </p:cBhvr>
                                    </p:animEffect>
                                    <p:set>
                                      <p:cBhvr>
                                        <p:cTn id="47" dur="1" fill="hold">
                                          <p:stCondLst>
                                            <p:cond delay="1999"/>
                                          </p:stCondLst>
                                        </p:cTn>
                                        <p:tgtEl>
                                          <p:spTgt spid="5"/>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nodeType="clickEffect">
                                  <p:stCondLst>
                                    <p:cond delay="0"/>
                                  </p:stCondLst>
                                  <p:childTnLst>
                                    <p:animEffect transition="out" filter="circle(out)">
                                      <p:cBhvr>
                                        <p:cTn id="51" dur="2000"/>
                                        <p:tgtEl>
                                          <p:spTgt spid="7">
                                            <p:txEl>
                                              <p:pRg st="1" end="1"/>
                                            </p:txEl>
                                          </p:spTgt>
                                        </p:tgtEl>
                                      </p:cBhvr>
                                    </p:animEffect>
                                    <p:set>
                                      <p:cBhvr>
                                        <p:cTn id="52" dur="1" fill="hold">
                                          <p:stCondLst>
                                            <p:cond delay="1999"/>
                                          </p:stCondLst>
                                        </p:cTn>
                                        <p:tgtEl>
                                          <p:spTgt spid="7">
                                            <p:txEl>
                                              <p:pRg st="1" end="1"/>
                                            </p:txEl>
                                          </p:spTgt>
                                        </p:tgtEl>
                                        <p:attrNameLst>
                                          <p:attrName>style.visibility</p:attrName>
                                        </p:attrNameLst>
                                      </p:cBhvr>
                                      <p:to>
                                        <p:strVal val="hidden"/>
                                      </p:to>
                                    </p:set>
                                  </p:childTnLst>
                                </p:cTn>
                              </p:par>
                              <p:par>
                                <p:cTn id="53" presetID="6" presetClass="exit" presetSubtype="32" fill="hold" nodeType="withEffect">
                                  <p:stCondLst>
                                    <p:cond delay="0"/>
                                  </p:stCondLst>
                                  <p:childTnLst>
                                    <p:animEffect transition="out" filter="circle(out)">
                                      <p:cBhvr>
                                        <p:cTn id="54" dur="2000"/>
                                        <p:tgtEl>
                                          <p:spTgt spid="7">
                                            <p:txEl>
                                              <p:pRg st="2" end="2"/>
                                            </p:txEl>
                                          </p:spTgt>
                                        </p:tgtEl>
                                      </p:cBhvr>
                                    </p:animEffect>
                                    <p:set>
                                      <p:cBhvr>
                                        <p:cTn id="55" dur="1" fill="hold">
                                          <p:stCondLst>
                                            <p:cond delay="1999"/>
                                          </p:stCondLst>
                                        </p:cTn>
                                        <p:tgtEl>
                                          <p:spTgt spid="7">
                                            <p:txEl>
                                              <p:pRg st="2" end="2"/>
                                            </p:txEl>
                                          </p:spTgt>
                                        </p:tgtEl>
                                        <p:attrNameLst>
                                          <p:attrName>style.visibility</p:attrName>
                                        </p:attrNameLst>
                                      </p:cBhvr>
                                      <p:to>
                                        <p:strVal val="hidden"/>
                                      </p:to>
                                    </p:set>
                                  </p:childTnLst>
                                </p:cTn>
                              </p:par>
                              <p:par>
                                <p:cTn id="56" presetID="6" presetClass="exit" presetSubtype="32" fill="hold" nodeType="withEffect">
                                  <p:stCondLst>
                                    <p:cond delay="0"/>
                                  </p:stCondLst>
                                  <p:childTnLst>
                                    <p:animEffect transition="out" filter="circle(out)">
                                      <p:cBhvr>
                                        <p:cTn id="57" dur="2000"/>
                                        <p:tgtEl>
                                          <p:spTgt spid="7">
                                            <p:txEl>
                                              <p:pRg st="3" end="3"/>
                                            </p:txEl>
                                          </p:spTgt>
                                        </p:tgtEl>
                                      </p:cBhvr>
                                    </p:animEffect>
                                    <p:set>
                                      <p:cBhvr>
                                        <p:cTn id="58" dur="1" fill="hold">
                                          <p:stCondLst>
                                            <p:cond delay="1999"/>
                                          </p:stCondLst>
                                        </p:cTn>
                                        <p:tgtEl>
                                          <p:spTgt spid="7">
                                            <p:txEl>
                                              <p:pRg st="3" end="3"/>
                                            </p:txEl>
                                          </p:spTgt>
                                        </p:tgtEl>
                                        <p:attrNameLst>
                                          <p:attrName>style.visibility</p:attrName>
                                        </p:attrNameLst>
                                      </p:cBhvr>
                                      <p:to>
                                        <p:strVal val="hidden"/>
                                      </p:to>
                                    </p:set>
                                  </p:childTnLst>
                                </p:cTn>
                              </p:par>
                              <p:par>
                                <p:cTn id="59" presetID="6" presetClass="exit" presetSubtype="32" fill="hold" nodeType="withEffect">
                                  <p:stCondLst>
                                    <p:cond delay="0"/>
                                  </p:stCondLst>
                                  <p:childTnLst>
                                    <p:animEffect transition="out" filter="circle(out)">
                                      <p:cBhvr>
                                        <p:cTn id="60" dur="2000"/>
                                        <p:tgtEl>
                                          <p:spTgt spid="7">
                                            <p:txEl>
                                              <p:pRg st="4" end="4"/>
                                            </p:txEl>
                                          </p:spTgt>
                                        </p:tgtEl>
                                      </p:cBhvr>
                                    </p:animEffect>
                                    <p:set>
                                      <p:cBhvr>
                                        <p:cTn id="61" dur="1" fill="hold">
                                          <p:stCondLst>
                                            <p:cond delay="1999"/>
                                          </p:stCondLst>
                                        </p:cTn>
                                        <p:tgtEl>
                                          <p:spTgt spid="7">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7" grpId="0" build="p"/>
    </p:bld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TotalTime>
  <Words>608</Words>
  <Application>Microsoft Office PowerPoint</Application>
  <PresentationFormat>Panorámica</PresentationFormat>
  <Paragraphs>45</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Trebuchet MS</vt:lpstr>
      <vt:lpstr>Wingdings 3</vt:lpstr>
      <vt:lpstr>Faceta</vt:lpstr>
      <vt:lpstr>Anthony Estuardo Aguilar Grijalva</vt:lpstr>
      <vt:lpstr>Maquina de escribir ,  computadora </vt:lpstr>
      <vt:lpstr>Maquinas de escribir</vt:lpstr>
      <vt:lpstr>Maquinas de escribir:rodillos </vt:lpstr>
      <vt:lpstr>Maquina de escribir:carro</vt:lpstr>
      <vt:lpstr>Maquina de escribir :timbre</vt:lpstr>
      <vt:lpstr>Maquina de escribir : cinta</vt:lpstr>
      <vt:lpstr>Maquinas de escribir: teclado</vt:lpstr>
      <vt:lpstr>Partes externas de la computadora</vt:lpstr>
      <vt:lpstr>Computadora: teclado</vt:lpstr>
      <vt:lpstr>Computadora: mouse(raton)</vt:lpstr>
      <vt:lpstr>Computadora: micrófono</vt:lpstr>
      <vt:lpstr>Computadora: cámara wed</vt:lpstr>
      <vt:lpstr>Computadora: escáner</vt:lpstr>
      <vt:lpstr>Gracias por ver mi representación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Anthony Estuardo Aguilar Grijalva</dc:title>
  <dc:creator>GNet</dc:creator>
  <cp:lastModifiedBy>GNet</cp:lastModifiedBy>
  <cp:revision>8</cp:revision>
  <dcterms:created xsi:type="dcterms:W3CDTF">2025-10-25T17:10:08Z</dcterms:created>
  <dcterms:modified xsi:type="dcterms:W3CDTF">2025-10-25T18:17:20Z</dcterms:modified>
</cp:coreProperties>
</file>