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32" autoAdjust="0"/>
    <p:restoredTop sz="94660"/>
  </p:normalViewPr>
  <p:slideViewPr>
    <p:cSldViewPr snapToGrid="0">
      <p:cViewPr>
        <p:scale>
          <a:sx n="90" d="100"/>
          <a:sy n="90" d="100"/>
        </p:scale>
        <p:origin x="330" y="-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A4C8-C31C-4748-9EFB-32A61809F2AD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BD08-E08D-4F8E-9041-AB95A668E08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06112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A4C8-C31C-4748-9EFB-32A61809F2AD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BD08-E08D-4F8E-9041-AB95A668E08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04690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A4C8-C31C-4748-9EFB-32A61809F2AD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BD08-E08D-4F8E-9041-AB95A668E08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74070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A4C8-C31C-4748-9EFB-32A61809F2AD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BD08-E08D-4F8E-9041-AB95A668E08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60590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A4C8-C31C-4748-9EFB-32A61809F2AD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BD08-E08D-4F8E-9041-AB95A668E08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84931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A4C8-C31C-4748-9EFB-32A61809F2AD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BD08-E08D-4F8E-9041-AB95A668E08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16008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A4C8-C31C-4748-9EFB-32A61809F2AD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BD08-E08D-4F8E-9041-AB95A668E08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54417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A4C8-C31C-4748-9EFB-32A61809F2AD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BD08-E08D-4F8E-9041-AB95A668E08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71715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A4C8-C31C-4748-9EFB-32A61809F2AD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BD08-E08D-4F8E-9041-AB95A668E08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83306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A4C8-C31C-4748-9EFB-32A61809F2AD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BD08-E08D-4F8E-9041-AB95A668E08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31226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A4C8-C31C-4748-9EFB-32A61809F2AD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BD08-E08D-4F8E-9041-AB95A668E08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01318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4A4C8-C31C-4748-9EFB-32A61809F2AD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3BD08-E08D-4F8E-9041-AB95A668E08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37573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Bryan Alberto Castellanos Barrillas 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Mecanografía </a:t>
            </a:r>
          </a:p>
          <a:p>
            <a:r>
              <a:rPr lang="es-ES" dirty="0" smtClean="0"/>
              <a:t>2do Básico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94190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2966" y="-139850"/>
            <a:ext cx="12664966" cy="69978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81" y="3001383"/>
            <a:ext cx="3272043" cy="31352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102" y="4055632"/>
            <a:ext cx="2425849" cy="242584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324" y="1237128"/>
            <a:ext cx="5333555" cy="5911327"/>
          </a:xfrm>
          <a:prstGeom prst="rect">
            <a:avLst/>
          </a:prstGeom>
        </p:spPr>
      </p:pic>
      <p:sp>
        <p:nvSpPr>
          <p:cNvPr id="9" name="Llamada de nube 8"/>
          <p:cNvSpPr/>
          <p:nvPr/>
        </p:nvSpPr>
        <p:spPr>
          <a:xfrm>
            <a:off x="6096000" y="2148840"/>
            <a:ext cx="2205317" cy="1140310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 bello día </a:t>
            </a:r>
            <a:endParaRPr lang="es-GT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Llamada de nube 9"/>
          <p:cNvSpPr/>
          <p:nvPr/>
        </p:nvSpPr>
        <p:spPr>
          <a:xfrm>
            <a:off x="4367604" y="1750807"/>
            <a:ext cx="1986579" cy="102197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Uy un lobo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50437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6 L 1.04167E-6 0.00024 C 0.0043 0.00093 0.00872 0.00278 0.01315 0.00301 C 0.01654 0.00324 0.02109 0.00186 0.02461 -3.7037E-6 C 0.02552 -0.00046 0.02643 -0.00092 0.02734 -0.00162 C 0.02851 -0.00254 0.02969 -0.0037 0.03086 -0.00463 C 0.03138 -0.0037 0.0319 -0.00231 0.03255 -0.00162 C 0.03333 -0.00069 0.03424 -0.00023 0.03529 -3.7037E-6 C 0.04726 0.00139 0.05937 0.00209 0.07135 0.00301 L 0.08281 0.00625 C 0.08516 0.00695 0.08763 0.00718 0.08997 0.00787 C 0.09258 0.00857 0.09518 0.00996 0.09792 0.01088 C 0.09909 0.01135 0.10013 0.01227 0.10143 0.0125 C 0.10547 0.01343 0.10963 0.01366 0.1138 0.01412 C 0.12552 0.0176 0.12539 0.01899 0.13841 0.01574 C 0.13997 0.01528 0.14141 0.01343 0.14284 0.0125 C 0.14427 0.01181 0.14583 0.01158 0.14726 0.01088 C 0.15391 0.01875 0.15065 0.01574 0.15703 0.02037 L 0.16146 0.02824 C 0.16367 0.03241 0.16562 0.03611 0.16849 0.03912 C 0.16927 0.04005 0.17018 0.04028 0.17109 0.04074 C 0.17253 0.04283 0.17396 0.04537 0.17552 0.04699 C 0.1763 0.04792 0.17734 0.04792 0.17812 0.04861 C 0.17943 0.04954 0.18047 0.0507 0.18164 0.05186 C 0.19609 0.0507 0.21055 0.05047 0.22487 0.04861 C 0.23489 0.04746 0.23008 0.04514 0.23815 0.04236 L 0.247 0.03912 C 0.24818 0.0382 0.24922 0.03635 0.25052 0.03611 C 0.25286 0.03542 0.25404 0.03936 0.25495 0.04236 C 0.25534 0.04375 0.25534 0.04561 0.25586 0.04699 C 0.25651 0.04885 0.25742 0.0507 0.25846 0.05186 C 0.26042 0.05371 0.26263 0.05463 0.26458 0.05649 C 0.26588 0.05764 0.2668 0.06042 0.2681 0.06111 C 0.27044 0.0625 0.27292 0.06227 0.27526 0.06274 C 0.28229 0.06227 0.28932 0.0625 0.29635 0.06111 C 0.30117 0.06042 0.30586 0.05857 0.31055 0.05649 C 0.31159 0.05602 0.31211 0.05371 0.31315 0.05324 C 0.31628 0.05209 0.31966 0.05232 0.32292 0.05186 C 0.3237 0.05278 0.32487 0.05348 0.32552 0.05486 C 0.32747 0.05949 0.325 0.06065 0.32812 0.06436 C 0.32917 0.06551 0.33047 0.06528 0.33164 0.06598 C 0.33763 0.06065 0.34049 0.05695 0.34674 0.05486 C 0.34961 0.05394 0.3526 0.05394 0.35547 0.05324 C 0.35664 0.05394 0.35807 0.05348 0.35898 0.05486 C 0.35976 0.05602 0.35937 0.05811 0.35989 0.05973 C 0.36029 0.06088 0.3612 0.06158 0.36172 0.06274 C 0.36237 0.06412 0.36289 0.06598 0.36341 0.06736 C 0.36849 0.0669 0.37357 0.0676 0.37838 0.06598 C 0.37969 0.06551 0.38008 0.0625 0.38112 0.06111 C 0.3819 0.06019 0.38294 0.06019 0.38372 0.05973 C 0.38555 0.05811 0.38724 0.05649 0.38906 0.05486 C 0.38997 0.05533 0.39101 0.05533 0.39167 0.05649 C 0.39687 0.06574 0.38997 0.06042 0.39609 0.06598 C 0.39687 0.06667 0.39779 0.06713 0.3987 0.06736 C 0.40534 0.06968 0.40677 0.06899 0.4138 0.06899 " pathEditMode="relative" rAng="0" ptsTypes="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90" y="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48148E-6 L 2.70833E-6 -1.48148E-6 L -0.01159 0.00324 C -0.01302 0.0037 -0.01459 0.00393 -0.01589 0.00486 C -0.01693 0.00532 -0.01758 0.00741 -0.01862 0.00787 C -0.02123 0.00903 -0.02383 0.00879 -0.02657 0.00949 C -0.03021 0.01042 -0.03529 0.0125 -0.03894 0.01273 C -0.05065 0.01319 -0.06237 0.01273 -0.07422 0.01273 L -0.11745 -0.00625 C -0.12474 -0.01111 -0.12188 -0.01088 -0.12526 -0.01088 " pathEditMode="relative" ptsTypes="AAAAAAAA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38 0.06899 L 0.4138 0.06922 C 0.40716 0.06736 0.40026 0.06621 0.39375 0.06412 C 0.39166 0.06343 0.38984 0.06204 0.38802 0.06111 C 0.38502 0.05949 0.38203 0.05787 0.37877 0.05625 C 0.36185 0.04746 0.36979 0.05 0.35872 0.04699 C 0.35026 0.03959 0.35065 0.04028 0.3401 0.02963 C 0.33815 0.02755 0.33672 0.02524 0.33476 0.02338 C 0.3306 0.01991 0.32565 0.01736 0.32148 0.01389 C 0.31888 0.01158 0.31718 0.00857 0.31419 0.00602 C 0.29544 -0.00972 0.30182 -0.00717 0.28828 -0.01111 C 0.28476 -0.01527 0.28099 -0.01944 0.27747 -0.02361 C 0.26875 -0.03402 0.27968 -0.02361 0.26276 -0.04097 C 0.26028 -0.04328 0.25768 -0.04514 0.25521 -0.04722 C 0.25156 -0.05648 0.25403 -0.05208 0.24245 -0.06435 C 0.24127 -0.06551 0.23945 -0.06643 0.23854 -0.06759 C 0.23476 -0.07222 0.2306 -0.07662 0.22773 -0.08171 C 0.22578 -0.08472 0.22513 -0.08796 0.22383 -0.0912 L 0.22239 -0.09583 C 0.22278 -0.10162 0.22304 -0.1074 0.22383 -0.11296 C 0.22396 -0.11481 0.22474 -0.11643 0.22578 -0.11782 L 0.23854 -0.1287 L 0.25351 -0.1412 C 0.25768 -0.14467 0.25924 -0.14699 0.26432 -0.14907 C 0.26627 -0.14976 0.26823 -0.15 0.27018 -0.15069 C 0.27265 -0.15162 0.27474 -0.15347 0.27747 -0.15393 C 0.29023 -0.15509 0.30338 -0.15486 0.31614 -0.15532 C 0.32239 -0.15648 0.32864 -0.15717 0.33476 -0.15856 C 0.35065 -0.16226 0.36614 -0.16736 0.38255 -0.16944 L 0.40651 -0.17268 C 0.42617 -0.18379 0.40846 -0.17476 0.46172 -0.17893 C 0.49349 -0.18125 0.52448 -0.18541 0.55599 -0.1868 C 0.59232 -0.18842 0.62851 -0.18796 0.66484 -0.18842 L 0.82343 -0.18981 C 0.83724 -0.19375 0.82018 -0.18842 0.83463 -0.19467 C 0.8362 -0.19537 0.83815 -0.19583 0.83997 -0.19629 C 0.84505 -0.19722 0.85 -0.19838 0.85508 -0.1993 C 0.86002 -0.20046 0.86484 -0.20115 0.86979 -0.20254 C 0.8733 -0.20347 0.87695 -0.20509 0.8806 -0.20555 C 0.8875 -0.20648 0.89466 -0.20694 0.90117 -0.20879 C 0.90234 -0.20902 0.90351 -0.20972 0.90495 -0.21018 " pathEditMode="relative" rAng="0" ptsTypes="AAAAAAAAAAAAAAAAAAAAAAAAAAAAAAAAAAAAAAAAA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7" y="-1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13</Words>
  <Application>Microsoft Office PowerPoint</Application>
  <PresentationFormat>Panorámica</PresentationFormat>
  <Paragraphs>5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Bryan Alberto Castellanos Barrillas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Bryan Alberto Castellanos Barrillas</dc:title>
  <dc:creator>GNet</dc:creator>
  <cp:lastModifiedBy>GNet</cp:lastModifiedBy>
  <cp:revision>5</cp:revision>
  <dcterms:created xsi:type="dcterms:W3CDTF">2025-10-04T17:20:07Z</dcterms:created>
  <dcterms:modified xsi:type="dcterms:W3CDTF">2025-10-04T18:00:49Z</dcterms:modified>
</cp:coreProperties>
</file>