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48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800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938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50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778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223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762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04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052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783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46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984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69B6-7A3C-4513-B238-18E5974821C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A334-0726-41F2-8283-D4C3D0178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07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Bryan Alberto Castellanos Barrillas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 </a:t>
            </a:r>
          </a:p>
          <a:p>
            <a:r>
              <a:rPr lang="es-ES" dirty="0" smtClean="0"/>
              <a:t>2do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30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30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3111130"/>
            <a:ext cx="3629253" cy="3165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84" y="4206242"/>
            <a:ext cx="2737820" cy="2737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14" y="957430"/>
            <a:ext cx="5853504" cy="6800178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4754879" y="1970497"/>
            <a:ext cx="2829261" cy="138773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hermoso día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2683248" y="1939067"/>
            <a:ext cx="2345167" cy="1562549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Ohhh</a:t>
            </a:r>
            <a:r>
              <a:rPr lang="es-ES" dirty="0" smtClean="0"/>
              <a:t> un lobo feroz 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10255060" y="2720342"/>
            <a:ext cx="2005403" cy="134470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¿</a:t>
            </a:r>
            <a:r>
              <a:rPr lang="es-ES" dirty="0" smtClean="0"/>
              <a:t>Una niña ?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7584140" y="2720342"/>
            <a:ext cx="2548997" cy="1223679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comida lista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734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16 0.08032 L 0.36016 0.08056 C 0.31497 -0.00903 0.33151 0.02917 0.30716 -0.02963 C 0.30573 -0.03796 0.30404 -0.0463 0.30273 -0.05463 C 0.30221 -0.0588 0.30078 -0.06366 0.30195 -0.06736 C 0.32578 -0.14653 0.32253 -0.15208 0.35664 -0.18333 C 0.3582 -0.18495 0.36016 -0.18449 0.36185 -0.18495 C 0.3819 -0.20162 0.41146 -0.2287 0.43424 -0.24143 C 0.48698 -0.27083 0.50547 -0.27245 0.56667 -0.29005 C 0.58594 -0.2956 0.60534 -0.30185 0.62487 -0.30579 L 0.64779 -0.31042 C 0.64987 -0.31088 0.65195 -0.31157 0.65391 -0.31204 C 0.71719 -0.325 0.68203 -0.31667 0.72096 -0.32616 C 0.73281 -0.33241 0.74544 -0.33495 0.75625 -0.34514 L 0.77305 -0.36065 C 0.77721 -0.36481 0.78099 -0.3706 0.78542 -0.37338 C 0.78802 -0.37477 0.79075 -0.37616 0.79336 -0.37801 C 0.7944 -0.3787 0.79505 -0.38032 0.79596 -0.38102 C 0.82383 -0.40579 0.80156 -0.38565 0.81719 -0.39838 C 0.82279 -0.40301 0.82825 -0.40833 0.83398 -0.4125 C 0.83893 -0.4162 0.84414 -0.41921 0.84896 -0.42338 C 0.86146 -0.43472 0.84935 -0.4243 0.8569 -0.42986 C 0.87422 -0.44213 0.86628 -0.43866 0.8763 -0.44236 C 0.87721 -0.44329 0.87799 -0.44444 0.87891 -0.44537 C 0.88542 -0.45208 0.88255 -0.44421 0.88255 -0.4657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2.29167E-6 3.7037E-6 C -0.03008 0.00509 -0.01901 0.00208 -0.03359 0.00648 L -0.075 0.00486 C -0.07656 0.00463 -0.078 0.00347 -0.07943 0.00324 C -0.08594 0.00231 -0.09245 0.00208 -0.09883 0.00162 C -0.09974 0.00116 -0.10065 0.00093 -0.10156 3.7037E-6 C -0.10755 -0.00648 -0.09844 -0.00023 -0.10586 -0.00463 C -0.10951 -0.01088 -0.10547 -0.00509 -0.1112 -0.00926 C -0.11224 -0.01019 -0.11276 -0.01204 -0.1138 -0.0125 C -0.11706 -0.01366 -0.12031 -0.01366 -0.12357 -0.01412 C -0.125 -0.01458 -0.12643 -0.01505 -0.128 -0.01574 C -0.12917 -0.0162 -0.13034 -0.01713 -0.13151 -0.01713 C -0.13763 -0.01713 -0.14388 -0.0162 -0.15 -0.01574 C -0.15065 -0.01458 -0.15117 -0.01343 -0.15182 -0.0125 C -0.15729 -0.00463 -0.15195 -0.01389 -0.15612 -0.00625 " pathEditMode="relative" ptsTypes="A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Bryan Alberto Castellanos Barrillas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 Alberto Castellanos Barrillas</dc:title>
  <dc:creator>GNet</dc:creator>
  <cp:lastModifiedBy>GNet</cp:lastModifiedBy>
  <cp:revision>3</cp:revision>
  <dcterms:created xsi:type="dcterms:W3CDTF">2025-10-04T18:11:27Z</dcterms:created>
  <dcterms:modified xsi:type="dcterms:W3CDTF">2025-10-04T18:24:01Z</dcterms:modified>
</cp:coreProperties>
</file>