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07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732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18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49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4707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199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647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504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851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73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6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912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39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573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121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460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86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228D63-7E37-4D36-951B-233AAB21AF98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8367-9E21-428B-96D7-54C602942E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97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Bryan Alberto Castellanos Barrillas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1705</a:t>
            </a:r>
          </a:p>
          <a:p>
            <a:r>
              <a:rPr lang="es-ES" dirty="0" smtClean="0"/>
              <a:t>Potrerillo</a:t>
            </a:r>
          </a:p>
          <a:p>
            <a:r>
              <a:rPr lang="es-ES" dirty="0" smtClean="0"/>
              <a:t>Mecanografía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75671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 Volcán Popocatépetl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Popocatépetl (español [</a:t>
            </a:r>
            <a:r>
              <a:rPr lang="es-ES" dirty="0" err="1" smtClean="0"/>
              <a:t>popokaˈtepetl</a:t>
            </a:r>
            <a:r>
              <a:rPr lang="es-ES" dirty="0" smtClean="0"/>
              <a:t>]ⓘ, náhuatl [</a:t>
            </a:r>
            <a:r>
              <a:rPr lang="es-ES" dirty="0" err="1" smtClean="0"/>
              <a:t>popoːkaˈtepeːt͡ɬ</a:t>
            </a:r>
            <a:r>
              <a:rPr lang="es-ES" dirty="0" smtClean="0"/>
              <a:t>]ⓘ) (del náhuatl: </a:t>
            </a:r>
            <a:r>
              <a:rPr lang="es-ES" dirty="0" err="1" smtClean="0"/>
              <a:t>Popōcatepētl</a:t>
            </a:r>
            <a:r>
              <a:rPr lang="es-ES" dirty="0" smtClean="0"/>
              <a:t>[a]​ o </a:t>
            </a:r>
            <a:r>
              <a:rPr lang="es-ES" dirty="0" err="1" smtClean="0"/>
              <a:t>Popokatepetl</a:t>
            </a:r>
            <a:r>
              <a:rPr lang="es-ES" dirty="0" smtClean="0"/>
              <a:t>[b]​ ‘Montaña que humea’), también conocido como don Goyo,[3]​[4]​ es un volcán activo localizado en México. Tiene una altitud de 5400 metros sobre el nivel del mar. Se encuentra en los límites territoriales del Estado de México, Morelos y Puebla. Se localiza unos 72 km al sureste de Ciudad de México, a 43 km de Puebla, a 63 km de Cuernavaca, y a 53 km de Tlaxcala.[5]​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08058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Toponimia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 nombre, proveniente de la lengua náhuatl, compuesto por </a:t>
            </a:r>
            <a:r>
              <a:rPr lang="es-ES" dirty="0" err="1" smtClean="0"/>
              <a:t>popōca</a:t>
            </a:r>
            <a:r>
              <a:rPr lang="es-ES" dirty="0" smtClean="0"/>
              <a:t> «humear» y </a:t>
            </a:r>
            <a:r>
              <a:rPr lang="es-ES" dirty="0" err="1" smtClean="0"/>
              <a:t>tepētl</a:t>
            </a:r>
            <a:r>
              <a:rPr lang="es-ES" dirty="0" smtClean="0"/>
              <a:t> «montaña, cerro», en conjunto significa «montaña que humea», debido a su ya constante actividad desde la época prehispánica.[6]​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4589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Imágenes 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1" y="1478756"/>
            <a:ext cx="3522320" cy="23439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74788"/>
            <a:ext cx="4174066" cy="2347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1" y="4278376"/>
            <a:ext cx="3544888" cy="23589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590" y="4278376"/>
            <a:ext cx="4193710" cy="23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Popocatépetl es un estratovolcán activo, cónico y muy vigilado, de aproximadamente 5.450 metros de altura, ubicado cerca de la Ciudad de México. Es el segundo volcán más alto de México y uno de los más peligrosos del mundo debido a su cercanía a zonas densamente pobladas. Posee un cráter de gran diámetro y puede emitir gases, ceniza y proyectiles de gran tamaño,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1337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Cuantas veces a hecho erupción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Volcán Popocatépetl es uno de los más activos de México, y ha tenido múltiples erupciones importantes a lo largo de la historia, incluyendo más de 15 erupciones registradas desde 1519 y 18 erupciones documentadas desde 1354. Desde 1994,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1210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donde se Encuentra el volcán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Volcán Popocatépetl se encuentra en el centro de México, en la frontera entre los estados de México, Morelos y Puebla. Es un volcán activo ubicado en la provincia fisiográfica del Eje </a:t>
            </a:r>
            <a:r>
              <a:rPr lang="es-ES" dirty="0" err="1" smtClean="0"/>
              <a:t>Neovolcánico</a:t>
            </a:r>
            <a:r>
              <a:rPr lang="es-ES" dirty="0" smtClean="0"/>
              <a:t> y está rodeado por una de las zonas conurbadas más grandes del mundo.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7644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350</Words>
  <Application>Microsoft Office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Bryan Alberto Castellanos Barrillas </vt:lpstr>
      <vt:lpstr> Volcán Popocatépetl</vt:lpstr>
      <vt:lpstr>Toponimia</vt:lpstr>
      <vt:lpstr>Imágenes </vt:lpstr>
      <vt:lpstr>Características </vt:lpstr>
      <vt:lpstr>Cuantas veces a hecho erupción </vt:lpstr>
      <vt:lpstr>En donde se Encuentra el volcán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Bryan Alberto Castellanos Barrillas</dc:title>
  <dc:creator>GNet</dc:creator>
  <cp:lastModifiedBy>GNet</cp:lastModifiedBy>
  <cp:revision>3</cp:revision>
  <dcterms:created xsi:type="dcterms:W3CDTF">2025-08-23T17:30:29Z</dcterms:created>
  <dcterms:modified xsi:type="dcterms:W3CDTF">2025-08-23T17:47:10Z</dcterms:modified>
</cp:coreProperties>
</file>