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62A7-607F-4F07-9000-CDFEA552E7FF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0622-85EC-45CD-BA55-AFED7F7474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3500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62A7-607F-4F07-9000-CDFEA552E7FF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0622-85EC-45CD-BA55-AFED7F7474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3796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62A7-607F-4F07-9000-CDFEA552E7FF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0622-85EC-45CD-BA55-AFED7F74749F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3952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62A7-607F-4F07-9000-CDFEA552E7FF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0622-85EC-45CD-BA55-AFED7F7474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8136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62A7-607F-4F07-9000-CDFEA552E7FF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0622-85EC-45CD-BA55-AFED7F74749F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51906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62A7-607F-4F07-9000-CDFEA552E7FF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0622-85EC-45CD-BA55-AFED7F7474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10835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62A7-607F-4F07-9000-CDFEA552E7FF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0622-85EC-45CD-BA55-AFED7F7474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77494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62A7-607F-4F07-9000-CDFEA552E7FF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0622-85EC-45CD-BA55-AFED7F7474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6702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62A7-607F-4F07-9000-CDFEA552E7FF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0622-85EC-45CD-BA55-AFED7F7474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3686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62A7-607F-4F07-9000-CDFEA552E7FF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0622-85EC-45CD-BA55-AFED7F7474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4400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62A7-607F-4F07-9000-CDFEA552E7FF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0622-85EC-45CD-BA55-AFED7F7474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0320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62A7-607F-4F07-9000-CDFEA552E7FF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0622-85EC-45CD-BA55-AFED7F7474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3799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62A7-607F-4F07-9000-CDFEA552E7FF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0622-85EC-45CD-BA55-AFED7F7474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903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62A7-607F-4F07-9000-CDFEA552E7FF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0622-85EC-45CD-BA55-AFED7F7474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61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62A7-607F-4F07-9000-CDFEA552E7FF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0622-85EC-45CD-BA55-AFED7F7474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5986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62A7-607F-4F07-9000-CDFEA552E7FF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0622-85EC-45CD-BA55-AFED7F7474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9595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862A7-607F-4F07-9000-CDFEA552E7FF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91B0622-85EC-45CD-BA55-AFED7F7474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42305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Ashly Nahomi Pichilla Barillas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Curso: mecanografía</a:t>
            </a:r>
          </a:p>
          <a:p>
            <a:r>
              <a:rPr lang="es-GT" dirty="0" smtClean="0"/>
              <a:t>Dirección: Aldea Potrerillo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323723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Tm="5000">
        <p15:prstTrans prst="curtains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100 días en el mar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GT" b="1" u="sng" dirty="0"/>
              <a:t>Ashly Nahomi Pichilla </a:t>
            </a:r>
            <a:r>
              <a:rPr lang="es-GT" b="1" u="sng" dirty="0" smtClean="0"/>
              <a:t>Barillas</a:t>
            </a:r>
            <a:r>
              <a:rPr lang="es-GT" dirty="0"/>
              <a:t> </a:t>
            </a:r>
          </a:p>
          <a:p>
            <a:r>
              <a:rPr lang="es-GT" dirty="0"/>
              <a:t>100 días en el mar: a la mitad de su vida, se lanza un buen día a dar la vuelta al mundo en un crucero remodelado con 150 estudiantes, resulta que yo junto con mi compañero y un jovencito de 12 años. Avían contratado al señor Paul que es un poeta para dar clases en el mar, el programa que lleva a estudiantes y universitarios en una travesía oceánica.</a:t>
            </a:r>
          </a:p>
          <a:p>
            <a:r>
              <a:rPr lang="es-GT" dirty="0"/>
              <a:t>Confieso que fui a regañadientes no quería sacar al jovencito de la escuela  (cursaba el primer grado de secundaria) ni tampoco estar a un océano de distancia de mis padres (ambos de más de 80 años) Y de mi hija que estudia la universidad pero hace mucho tiempo, que ya no le gusta estudia.</a:t>
            </a:r>
          </a:p>
          <a:p>
            <a:pPr marL="0" indent="0">
              <a:buNone/>
            </a:pPr>
            <a:r>
              <a:rPr lang="es-GT" dirty="0"/>
              <a:t> 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57835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5000">
        <p14:ripple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xit" presetSubtype="32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ircle(out)">
                                      <p:cBhvr>
                                        <p:cTn id="9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6" presetClass="exit" presetSubtype="32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ircle(out)">
                                      <p:cBhvr>
                                        <p:cTn id="10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6" presetClass="exit" presetSubtype="32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ircle(out)">
                                      <p:cBhvr>
                                        <p:cTn id="10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6" presetClass="exit" presetSubtype="32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ircle(out)">
                                      <p:cBhvr>
                                        <p:cTn id="11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3" grpId="2" build="p"/>
      <p:bldP spid="3" grpId="3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Libro inteligente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 Hojas mágicas</a:t>
            </a:r>
          </a:p>
          <a:p>
            <a:r>
              <a:rPr lang="es-GT" dirty="0" smtClean="0"/>
              <a:t>Palabras mágicas</a:t>
            </a:r>
          </a:p>
          <a:p>
            <a:r>
              <a:rPr lang="es-GT" dirty="0" smtClean="0"/>
              <a:t>Estrellas </a:t>
            </a:r>
          </a:p>
          <a:p>
            <a:r>
              <a:rPr lang="es-GT" dirty="0" smtClean="0"/>
              <a:t>Volcanes</a:t>
            </a:r>
          </a:p>
          <a:p>
            <a:r>
              <a:rPr lang="es-GT" dirty="0" smtClean="0"/>
              <a:t> lápiz hablante</a:t>
            </a:r>
          </a:p>
          <a:p>
            <a:endParaRPr lang="es-GT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65177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5000">
        <p14:shred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7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2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0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Ingredientes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Hojas mágicas</a:t>
            </a:r>
          </a:p>
          <a:p>
            <a:pPr marL="0" indent="0">
              <a:buNone/>
            </a:pPr>
            <a:r>
              <a:rPr lang="es-GT" dirty="0" smtClean="0"/>
              <a:t>Podemos encontrarlas en las montañas mas altas </a:t>
            </a:r>
          </a:p>
          <a:p>
            <a:pPr marL="0" indent="0">
              <a:buNone/>
            </a:pPr>
            <a:endParaRPr lang="es-GT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695"/>
          <a:stretch/>
        </p:blipFill>
        <p:spPr>
          <a:xfrm>
            <a:off x="2936838" y="3022897"/>
            <a:ext cx="5475642" cy="3453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96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2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3" grpId="0" build="p"/>
      <p:bldP spid="3" grpId="1" build="p"/>
      <p:bldP spid="3" grpId="2" build="p"/>
      <p:bldP spid="3" grpId="3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710874"/>
            <a:ext cx="8596668" cy="1320800"/>
          </a:xfrm>
        </p:spPr>
        <p:txBody>
          <a:bodyPr/>
          <a:lstStyle/>
          <a:p>
            <a:r>
              <a:rPr lang="es-GT" dirty="0" smtClean="0"/>
              <a:t>Ingredientes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Palabra mágicas</a:t>
            </a:r>
          </a:p>
          <a:p>
            <a:pPr marL="0" indent="0">
              <a:buNone/>
            </a:pPr>
            <a:r>
              <a:rPr lang="es-GT" dirty="0" smtClean="0"/>
              <a:t>Encontramos la palabra en las nubes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53061" y="2943860"/>
            <a:ext cx="5723965" cy="372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9696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5000">
        <p15:prstTrans prst="fracture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Ingredientes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Estrellas </a:t>
            </a:r>
          </a:p>
          <a:p>
            <a:pPr marL="0" indent="0">
              <a:buNone/>
            </a:pPr>
            <a:r>
              <a:rPr lang="es-GT" dirty="0" smtClean="0"/>
              <a:t>Las encontramos en el paraíso </a:t>
            </a:r>
            <a:endParaRPr lang="es-GT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6987" y="3065929"/>
            <a:ext cx="5271247" cy="3111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6153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peelOff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Ingredientes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Volcanes </a:t>
            </a:r>
          </a:p>
          <a:p>
            <a:pPr marL="0" indent="0">
              <a:buNone/>
            </a:pPr>
            <a:r>
              <a:rPr lang="es-GT" dirty="0" smtClean="0"/>
              <a:t>Esta ubicado en una isla en el país de Guatemala 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6694" y="3173506"/>
            <a:ext cx="5038054" cy="3302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0701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airplane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xit" presetSubtype="21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Vertical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6" presetClass="exit" presetSubtype="21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Vertic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xit" presetSubtype="21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Ingredientes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Lápiz hablante </a:t>
            </a:r>
          </a:p>
          <a:p>
            <a:pPr marL="0" indent="0">
              <a:buNone/>
            </a:pPr>
            <a:r>
              <a:rPr lang="es-GT" dirty="0" smtClean="0"/>
              <a:t>Se encuentra en el país de las maravillas </a:t>
            </a:r>
          </a:p>
          <a:p>
            <a:pPr marL="0" indent="0">
              <a:buNone/>
            </a:pP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8354" y="2936539"/>
            <a:ext cx="4816849" cy="3464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8529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5000">
        <p14:gallery dir="l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</TotalTime>
  <Words>81</Words>
  <Application>Microsoft Office PowerPoint</Application>
  <PresentationFormat>Panorámica</PresentationFormat>
  <Paragraphs>29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Faceta</vt:lpstr>
      <vt:lpstr>Ashly Nahomi Pichilla Barillas </vt:lpstr>
      <vt:lpstr>100 días en el mar </vt:lpstr>
      <vt:lpstr>Libro inteligente</vt:lpstr>
      <vt:lpstr>Ingredientes </vt:lpstr>
      <vt:lpstr>Ingredientes</vt:lpstr>
      <vt:lpstr>Ingredientes </vt:lpstr>
      <vt:lpstr>Ingredientes </vt:lpstr>
      <vt:lpstr>Ingredientes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Ashly Nahomi Pichilla Barillas</dc:title>
  <dc:creator>GNet</dc:creator>
  <cp:lastModifiedBy>GNet</cp:lastModifiedBy>
  <cp:revision>6</cp:revision>
  <dcterms:created xsi:type="dcterms:W3CDTF">2025-09-20T17:43:13Z</dcterms:created>
  <dcterms:modified xsi:type="dcterms:W3CDTF">2025-09-20T18:28:38Z</dcterms:modified>
</cp:coreProperties>
</file>