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0" r:id="rId8"/>
    <p:sldId id="265" r:id="rId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0BA09916-9352-4177-829D-863F1F306D2D}">
          <p14:sldIdLst>
            <p14:sldId id="256"/>
            <p14:sldId id="257"/>
            <p14:sldId id="258"/>
            <p14:sldId id="259"/>
            <p14:sldId id="262"/>
            <p14:sldId id="264"/>
            <p14:sldId id="260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6262"/>
    <a:srgbClr val="00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198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3933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18522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9948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7226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2779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54844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43011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578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3406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1335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4606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8522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9685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397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6151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9651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7719BC1-F3E3-4F5E-9B56-0E4E0D90CA2B}" type="datetimeFigureOut">
              <a:rPr lang="es-GT" smtClean="0"/>
              <a:t>30/08/2025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0F472-BEA7-4842-8A03-C596CAB7537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486065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Ashly Nahomy Pichilla Barillas</a:t>
            </a:r>
            <a:r>
              <a:rPr lang="es-ES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</a:t>
            </a:r>
            <a:endParaRPr lang="es-GT" b="1" dirty="0">
              <a:solidFill>
                <a:srgbClr val="FFFF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991720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rgbClr val="FFFF00"/>
                </a:solidFill>
              </a:rPr>
              <a:t>Grado: 2.do Básico</a:t>
            </a:r>
          </a:p>
          <a:p>
            <a:r>
              <a:rPr lang="es-ES" b="1" dirty="0" smtClean="0">
                <a:solidFill>
                  <a:srgbClr val="FFFF00"/>
                </a:solidFill>
              </a:rPr>
              <a:t>ID: A1707</a:t>
            </a:r>
          </a:p>
          <a:p>
            <a:r>
              <a:rPr lang="es-ES" b="1" dirty="0" smtClean="0">
                <a:solidFill>
                  <a:srgbClr val="FFFF00"/>
                </a:solidFill>
              </a:rPr>
              <a:t>Catedrático: Gustavo Blanco</a:t>
            </a:r>
          </a:p>
          <a:p>
            <a:endParaRPr lang="es-ES" b="1" dirty="0" smtClean="0">
              <a:solidFill>
                <a:srgbClr val="000000"/>
              </a:solidFill>
            </a:endParaRPr>
          </a:p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198717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7900" y="276225"/>
            <a:ext cx="10515600" cy="1325563"/>
          </a:xfrm>
        </p:spPr>
        <p:txBody>
          <a:bodyPr/>
          <a:lstStyle/>
          <a:p>
            <a:r>
              <a:rPr lang="es-ES" b="1" dirty="0" smtClean="0">
                <a:solidFill>
                  <a:srgbClr val="FF66CC"/>
                </a:solidFill>
              </a:rPr>
              <a:t>Popocatépetl</a:t>
            </a:r>
            <a:endParaRPr lang="es-GT" b="1" dirty="0">
              <a:solidFill>
                <a:srgbClr val="FF66CC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296" y="1690688"/>
            <a:ext cx="6527007" cy="4351338"/>
          </a:xfrm>
        </p:spPr>
      </p:pic>
    </p:spTree>
    <p:extLst>
      <p:ext uri="{BB962C8B-B14F-4D97-AF65-F5344CB8AC3E}">
        <p14:creationId xmlns:p14="http://schemas.microsoft.com/office/powerpoint/2010/main" val="20485547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FF66CC"/>
                </a:solidFill>
              </a:rPr>
              <a:t>Tema De Popocatépetl</a:t>
            </a:r>
            <a:endParaRPr lang="es-GT" b="1" dirty="0">
              <a:solidFill>
                <a:srgbClr val="FF66CC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GT" dirty="0" smtClean="0"/>
              <a:t>El Popocatépetl es un volcán activo, el segundo más alto de México y un estratovolcán ubicado en el centro del país, cuyo nombre en náhuatl significa "Montaña que humea". Acompañado por su "hermano gemelo", el Iztaccíhuatl, el Popocatépetl es monitoreado constantemente por especialistas debido a la actividad explosiva y los peligros que representa, como flujos piro clásticos y emisión de gases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567912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FF66CC"/>
                </a:solidFill>
              </a:rPr>
              <a:t>Cuanto mide el volcán</a:t>
            </a:r>
            <a:r>
              <a:rPr lang="es-ES" dirty="0" smtClean="0"/>
              <a:t>: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Popocatépetl es un volcán activo ubicado en el centro de México, a sólo 55 kilómetros al sudeste del Distrito Federal. Es del tipo Estratovolcán, tiene una altura de </a:t>
            </a:r>
            <a:r>
              <a:rPr lang="es-ES" b="1" dirty="0" smtClean="0"/>
              <a:t>5.452 metros sobre el nivel del mar</a:t>
            </a:r>
            <a:r>
              <a:rPr lang="es-ES" dirty="0" smtClean="0"/>
              <a:t> y el diámetro mayor del cráter alcanza los 900 metros. La actividad del volcán es moderada pero constante.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6928527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00062"/>
            <a:ext cx="10515600" cy="1325563"/>
          </a:xfrm>
        </p:spPr>
        <p:txBody>
          <a:bodyPr/>
          <a:lstStyle/>
          <a:p>
            <a:r>
              <a:rPr lang="es-ES" b="1" dirty="0" smtClean="0">
                <a:solidFill>
                  <a:srgbClr val="FF66CC"/>
                </a:solidFill>
              </a:rPr>
              <a:t>Cuantas veces a hecho erupción</a:t>
            </a:r>
            <a:r>
              <a:rPr lang="es-ES" dirty="0" smtClean="0"/>
              <a:t>: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GT" dirty="0" smtClean="0"/>
              <a:t>El Popocatépetl ha tenido más de 30 erupciones desde el año 1345, con 18 registradas desde 1534, y una actividad constante desde que "despertó" en diciembre de 1994, tras 70 años de reposo, con la formación y destrucción de domos de lava a través de explosiones y exhalaciones continuas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0244449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FF66CC"/>
                </a:solidFill>
              </a:rPr>
              <a:t>Imagen de la erupción</a:t>
            </a:r>
            <a:r>
              <a:rPr lang="es-ES" dirty="0" smtClean="0"/>
              <a:t>:</a:t>
            </a:r>
            <a:endParaRPr lang="es-GT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312" y="1690688"/>
            <a:ext cx="7380288" cy="4217308"/>
          </a:xfrm>
        </p:spPr>
      </p:pic>
    </p:spTree>
    <p:extLst>
      <p:ext uri="{BB962C8B-B14F-4D97-AF65-F5344CB8AC3E}">
        <p14:creationId xmlns:p14="http://schemas.microsoft.com/office/powerpoint/2010/main" val="2796548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FF66CC"/>
                </a:solidFill>
              </a:rPr>
              <a:t>Imágenes:</a:t>
            </a:r>
            <a:endParaRPr lang="es-GT" b="1" dirty="0">
              <a:solidFill>
                <a:srgbClr val="FF66CC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350" y="1847056"/>
            <a:ext cx="7029450" cy="4502944"/>
          </a:xfrm>
        </p:spPr>
      </p:pic>
    </p:spTree>
    <p:extLst>
      <p:ext uri="{BB962C8B-B14F-4D97-AF65-F5344CB8AC3E}">
        <p14:creationId xmlns:p14="http://schemas.microsoft.com/office/powerpoint/2010/main" val="3165954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Mi comentario es:</a:t>
            </a:r>
            <a:endParaRPr lang="es-GT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8500" y="15081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Es un estratovolcán activo y peligroso ubicado en puebla </a:t>
            </a:r>
          </a:p>
          <a:p>
            <a:pPr marL="0" indent="0">
              <a:buNone/>
            </a:pPr>
            <a:r>
              <a:rPr lang="es-ES" dirty="0" smtClean="0"/>
              <a:t>Y es muy peligroso por su cercanía y pone en riesgo a la población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b="1" dirty="0" smtClean="0">
                <a:solidFill>
                  <a:srgbClr val="7030A0"/>
                </a:solidFill>
              </a:rPr>
              <a:t>Espero te haiga gustado</a:t>
            </a:r>
            <a:r>
              <a:rPr lang="es-ES" b="1" dirty="0" smtClean="0">
                <a:sym typeface="Wingdings" panose="05000000000000000000" pitchFamily="2" charset="2"/>
              </a:rPr>
              <a:t></a:t>
            </a:r>
            <a:endParaRPr lang="es-GT" b="1" dirty="0" smtClean="0"/>
          </a:p>
        </p:txBody>
      </p:sp>
    </p:spTree>
    <p:extLst>
      <p:ext uri="{BB962C8B-B14F-4D97-AF65-F5344CB8AC3E}">
        <p14:creationId xmlns:p14="http://schemas.microsoft.com/office/powerpoint/2010/main" val="13413576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</TotalTime>
  <Words>252</Words>
  <Application>Microsoft Office PowerPoint</Application>
  <PresentationFormat>Panorámica</PresentationFormat>
  <Paragraphs>19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Ion</vt:lpstr>
      <vt:lpstr>Ashly Nahomy Pichilla Barillas</vt:lpstr>
      <vt:lpstr>Popocatépetl</vt:lpstr>
      <vt:lpstr>Tema De Popocatépetl</vt:lpstr>
      <vt:lpstr>Cuanto mide el volcán:</vt:lpstr>
      <vt:lpstr>Cuantas veces a hecho erupción:</vt:lpstr>
      <vt:lpstr>Imagen de la erupción:</vt:lpstr>
      <vt:lpstr>Imágenes:</vt:lpstr>
      <vt:lpstr>Mi comentario es: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Ashly Nahomy Pichilla Barillas</dc:title>
  <dc:creator>GNet</dc:creator>
  <cp:lastModifiedBy>GNet</cp:lastModifiedBy>
  <cp:revision>5</cp:revision>
  <dcterms:created xsi:type="dcterms:W3CDTF">2025-08-30T16:07:38Z</dcterms:created>
  <dcterms:modified xsi:type="dcterms:W3CDTF">2025-08-30T16:43:17Z</dcterms:modified>
</cp:coreProperties>
</file>