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11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48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2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591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92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7092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322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213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4689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543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06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360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70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58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404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768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CF8A-1BF7-4528-B44E-C80532D9526E}" type="datetimeFigureOut">
              <a:rPr lang="es-GT" smtClean="0"/>
              <a:t>20/09/2025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3BC94D-21D0-43B4-A5CF-52546BF04EC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0579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Karla María DEL Rosario Aguilar Ortiz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</a:t>
            </a:r>
          </a:p>
          <a:p>
            <a:r>
              <a:rPr lang="es-ES" dirty="0" smtClean="0"/>
              <a:t>Agua blanca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92738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100 días en el mar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Karla María DEL Rosario Aguilar Ortiz </a:t>
            </a:r>
            <a:r>
              <a:rPr lang="es-ES" dirty="0"/>
              <a:t> </a:t>
            </a:r>
            <a:endParaRPr lang="es-GT" dirty="0"/>
          </a:p>
          <a:p>
            <a:r>
              <a:rPr lang="es-ES" dirty="0"/>
              <a:t>100 días en el mar: a la mitad de su vida, se lanza un buen día a dar la vuelta al mundo en un crucero remodelado con 750 estudiantes, resulta que yo junto con mi compañero y un jovencito de 12 años. Avían contratado al señor faul que es poeta para dar clases en el mar, el programa que lleva a estudiantes y universitados en una travesía oceánica. </a:t>
            </a:r>
            <a:endParaRPr lang="es-GT" dirty="0"/>
          </a:p>
          <a:p>
            <a:r>
              <a:rPr lang="es-ES" dirty="0"/>
              <a:t>Confieso que fui  a regañadientes, no quería sacar al jovencito de la escuela (cursaba  en primer grado de secundaria) ni tampoco estar a un océano de distancia de mis padres (ambos más de 80 años) y de mi hija que estudia la universidad pero hace mucho tiempo, que ya no le gusta estudiar. 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14762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wind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Cables de hielo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Cables </a:t>
            </a:r>
          </a:p>
          <a:p>
            <a:r>
              <a:rPr lang="es-ES" dirty="0" smtClean="0"/>
              <a:t>Una refrié</a:t>
            </a:r>
          </a:p>
          <a:p>
            <a:r>
              <a:rPr lang="es-ES" dirty="0" smtClean="0"/>
              <a:t>Agua </a:t>
            </a:r>
          </a:p>
          <a:p>
            <a:r>
              <a:rPr lang="es-ES" dirty="0" smtClean="0"/>
              <a:t>Moldes</a:t>
            </a:r>
          </a:p>
          <a:p>
            <a:r>
              <a:rPr lang="es-ES" dirty="0" smtClean="0"/>
              <a:t>Pegamento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39086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crush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Cables </a:t>
            </a:r>
          </a:p>
          <a:p>
            <a:pPr marL="0" indent="0">
              <a:buNone/>
            </a:pPr>
            <a:r>
              <a:rPr lang="es-ES" dirty="0" smtClean="0"/>
              <a:t>en una ferretería </a:t>
            </a:r>
          </a:p>
          <a:p>
            <a:endParaRPr lang="es-ES" dirty="0" smtClean="0"/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80" y="1825625"/>
            <a:ext cx="4776339" cy="35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52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000">
        <p15:prstTrans prst="peelOff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Refrié </a:t>
            </a:r>
          </a:p>
          <a:p>
            <a:pPr marL="0" indent="0">
              <a:buNone/>
            </a:pPr>
            <a:r>
              <a:rPr lang="es-ES" dirty="0" smtClean="0"/>
              <a:t>En un mercado de muebles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11" y="2899691"/>
            <a:ext cx="5094418" cy="32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0">
        <p:split orient="vert"/>
      </p:transition>
    </mc:Choice>
    <mc:Fallback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Agua</a:t>
            </a:r>
          </a:p>
          <a:p>
            <a:pPr marL="0" indent="0">
              <a:buNone/>
            </a:pPr>
            <a:r>
              <a:rPr lang="es-ES" dirty="0" smtClean="0"/>
              <a:t>En un rio o mar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36" y="2011680"/>
            <a:ext cx="5778928" cy="39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80414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Moldes</a:t>
            </a:r>
          </a:p>
          <a:p>
            <a:pPr marL="0" indent="0">
              <a:buNone/>
            </a:pPr>
            <a:r>
              <a:rPr lang="es-ES" dirty="0" smtClean="0"/>
              <a:t>En una tienda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98" y="141446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6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Pegamento </a:t>
            </a:r>
          </a:p>
          <a:p>
            <a:pPr marL="0" indent="0">
              <a:buNone/>
            </a:pPr>
            <a:r>
              <a:rPr lang="es-ES" dirty="0" smtClean="0"/>
              <a:t>En la librería 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1901695"/>
            <a:ext cx="4275268" cy="42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41096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58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Karla María DEL Rosario Aguilar Ortiz</vt:lpstr>
      <vt:lpstr>100 días en el mar </vt:lpstr>
      <vt:lpstr>Cables de hielo </vt:lpstr>
      <vt:lpstr>Ingredientes </vt:lpstr>
      <vt:lpstr>Ingredientes </vt:lpstr>
      <vt:lpstr>ingredientes</vt:lpstr>
      <vt:lpstr>Ingredientes </vt:lpstr>
      <vt:lpstr>Ingredientes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Karla María DEL Rosario Aguilar Ortiz</dc:title>
  <dc:creator>GNet</dc:creator>
  <cp:lastModifiedBy>GNet</cp:lastModifiedBy>
  <cp:revision>6</cp:revision>
  <dcterms:created xsi:type="dcterms:W3CDTF">2025-09-20T17:43:21Z</dcterms:created>
  <dcterms:modified xsi:type="dcterms:W3CDTF">2025-09-20T18:28:45Z</dcterms:modified>
</cp:coreProperties>
</file>