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7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1F74-FEA5-4294-AD65-5F9ECBBF6AE0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9D7C-8283-4887-BFE2-9452492AD3F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2391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1F74-FEA5-4294-AD65-5F9ECBBF6AE0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9D7C-8283-4887-BFE2-9452492AD3F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6272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1F74-FEA5-4294-AD65-5F9ECBBF6AE0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9D7C-8283-4887-BFE2-9452492AD3F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6564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1F74-FEA5-4294-AD65-5F9ECBBF6AE0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9D7C-8283-4887-BFE2-9452492AD3F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5472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1F74-FEA5-4294-AD65-5F9ECBBF6AE0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9D7C-8283-4887-BFE2-9452492AD3F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9337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1F74-FEA5-4294-AD65-5F9ECBBF6AE0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9D7C-8283-4887-BFE2-9452492AD3F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7304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1F74-FEA5-4294-AD65-5F9ECBBF6AE0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9D7C-8283-4887-BFE2-9452492AD3F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2126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1F74-FEA5-4294-AD65-5F9ECBBF6AE0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9D7C-8283-4887-BFE2-9452492AD3F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8129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1F74-FEA5-4294-AD65-5F9ECBBF6AE0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9D7C-8283-4887-BFE2-9452492AD3F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8659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1F74-FEA5-4294-AD65-5F9ECBBF6AE0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9D7C-8283-4887-BFE2-9452492AD3F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7270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B1F74-FEA5-4294-AD65-5F9ECBBF6AE0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C9D7C-8283-4887-BFE2-9452492AD3F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8024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B1F74-FEA5-4294-AD65-5F9ECBBF6AE0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C9D7C-8283-4887-BFE2-9452492AD3F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0797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Karla María DEL Rosario Aguilar Ortiz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Mecanografía </a:t>
            </a:r>
          </a:p>
          <a:p>
            <a:r>
              <a:rPr lang="es-ES" dirty="0" smtClean="0"/>
              <a:t>6to primaria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4629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8184" y="3608601"/>
            <a:ext cx="2294348" cy="229434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1709" y="3700629"/>
            <a:ext cx="2110291" cy="2110291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3981" y="1749963"/>
            <a:ext cx="4601217" cy="4448796"/>
          </a:xfrm>
          <a:prstGeom prst="rect">
            <a:avLst/>
          </a:prstGeom>
        </p:spPr>
      </p:pic>
      <p:sp>
        <p:nvSpPr>
          <p:cNvPr id="8" name="Llamada de nube 7"/>
          <p:cNvSpPr/>
          <p:nvPr/>
        </p:nvSpPr>
        <p:spPr>
          <a:xfrm>
            <a:off x="7089025" y="3700630"/>
            <a:ext cx="2528047" cy="742277"/>
          </a:xfrm>
          <a:prstGeom prst="cloud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Que bello </a:t>
            </a:r>
            <a:r>
              <a:rPr lang="es-ES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dia</a:t>
            </a:r>
            <a:r>
              <a:rPr lang="es-E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s-GT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Llamada de nube 8"/>
          <p:cNvSpPr/>
          <p:nvPr/>
        </p:nvSpPr>
        <p:spPr>
          <a:xfrm>
            <a:off x="6402594" y="3498181"/>
            <a:ext cx="2366682" cy="114717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Uy un lobo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539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85185E-6 L -2.5E-6 -1.85185E-6 L 0.01055 0.00139 C 0.02708 0.00347 0.0207 0.00023 0.02812 0.00463 C 0.0401 0.00185 0.03216 0.00486 0.04753 -0.00625 C 0.05117 -0.00903 0.06094 -0.01227 0.06172 -0.01273 C 0.06341 -0.01482 0.06549 -0.0162 0.06706 -0.01898 C 0.06758 -0.01991 0.0681 -0.0213 0.06875 -0.02199 C 0.06953 -0.02292 0.07057 -0.02315 0.07135 -0.02361 C 0.07226 -0.02454 0.07305 -0.02639 0.07409 -0.02662 C 0.07982 -0.02801 0.07812 -0.02408 0.08021 -0.01736 C 0.0806 -0.01597 0.08138 -0.01528 0.08203 -0.01412 C 0.08359 -0.00602 0.08307 -0.00718 0.08724 0.00301 C 0.08802 0.00486 0.08932 0.00579 0.08997 0.00764 C 0.09193 0.01366 0.09284 0.02106 0.09518 0.02662 C 0.09635 0.02917 0.09766 0.03171 0.09883 0.03449 C 0.09935 0.03588 0.09987 0.03773 0.10052 0.03912 C 0.10247 0.04329 0.10469 0.04745 0.10677 0.05162 C 0.1082 0.05995 0.10651 0.05324 0.11029 0.06111 C 0.11094 0.0625 0.1112 0.06458 0.11198 0.06574 C 0.11276 0.06667 0.1138 0.06667 0.11471 0.06736 C 0.11992 0.0662 0.12174 0.0669 0.12617 0.0625 C 0.12799 0.06088 0.12956 0.0581 0.13138 0.05625 C 0.13229 0.05555 0.1332 0.05532 0.13411 0.05486 C 0.14088 0.04977 0.14766 0.04421 0.15443 0.03912 C 0.16042 0.02847 0.15378 0.03866 0.15963 0.03287 C 0.16354 0.02893 0.16732 0.0243 0.17109 0.02037 C 0.17226 0.01921 0.17357 0.01829 0.17461 0.01713 C 0.17708 0.01458 0.17943 0.01204 0.18177 0.00926 C 0.18542 -0.00046 0.18125 0.00856 0.1862 0.00301 C 0.18776 0.00139 0.18893 -0.00162 0.19049 -0.00324 C 0.19219 -0.00486 0.19583 -0.00625 0.19583 -0.00625 C 0.19766 -0.00579 0.19948 -0.00602 0.20117 -0.00486 C 0.2069 -0.00093 0.20833 0.00324 0.21263 0.01088 L 0.21706 0.01875 C 0.21758 0.01967 0.21836 0.0206 0.21875 0.02176 C 0.21966 0.02454 0.22031 0.02755 0.22148 0.02963 C 0.22357 0.0338 0.22604 0.03727 0.22851 0.04074 C 0.22956 0.04213 0.23099 0.04236 0.23203 0.04375 C 0.24427 0.06204 0.23516 0.0544 0.2444 0.06111 C 0.24674 0.06528 0.24935 0.06898 0.25143 0.07361 C 0.2526 0.07616 0.25351 0.07917 0.25495 0.08148 C 0.25573 0.08241 0.25677 0.08241 0.25755 0.08287 C 0.25885 0.08194 0.26016 0.08125 0.2612 0.07986 C 0.26641 0.07245 0.26445 0.07315 0.26823 0.06574 C 0.26953 0.06296 0.27135 0.06088 0.27266 0.05787 C 0.27344 0.05602 0.27357 0.05347 0.27435 0.05162 C 0.28242 0.0338 0.27656 0.04768 0.2832 0.03912 C 0.29232 0.02731 0.28607 0.03171 0.29206 0.02801 C 0.30677 0.00208 0.29583 0.01991 0.30443 0.00764 C 0.31081 -0.00139 0.30729 0.00139 0.31237 -0.00162 C 0.31575 0.00231 0.31966 0.00625 0.322 0.0125 C 0.32318 0.01551 0.32435 0.01875 0.32552 0.02176 C 0.32604 0.02315 0.32682 0.02384 0.32734 0.025 C 0.32891 0.02801 0.33034 0.03125 0.33177 0.03449 C 0.33242 0.03588 0.33281 0.03773 0.33346 0.03912 C 0.33607 0.04398 0.3388 0.04838 0.34141 0.05324 C 0.34232 0.05486 0.3431 0.05671 0.34414 0.05787 L 0.34935 0.06412 C 0.35299 0.07361 0.34909 0.06481 0.35729 0.07523 C 0.35833 0.07639 0.35898 0.07847 0.36003 0.07986 C 0.36172 0.08217 0.3638 0.08333 0.36523 0.08611 C 0.36888 0.09236 0.3668 0.08981 0.37148 0.09398 C 0.37474 0.09977 0.37253 0.0963 0.37851 0.10324 C 0.3819 0.10741 0.38021 0.10579 0.38385 0.1081 C 0.38463 0.10741 0.38568 0.10717 0.38646 0.10648 C 0.38815 0.10486 0.39062 0.10139 0.3918 0.09861 C 0.39284 0.09606 0.39479 0.08704 0.39531 0.08449 C 0.39596 0.08148 0.39596 0.07778 0.397 0.07523 C 0.39883 0.07037 0.39922 0.06967 0.40052 0.06412 C 0.40195 0.05833 0.40091 0.05949 0.40325 0.05324 C 0.40365 0.05185 0.40443 0.05116 0.40495 0.05 C 0.40755 0.0368 0.40404 0.05301 0.40768 0.04213 C 0.40807 0.04074 0.40807 0.03889 0.40846 0.0375 C 0.40898 0.03634 0.40976 0.03565 0.41029 0.03449 C 0.41094 0.03287 0.41159 0.03148 0.41211 0.02963 C 0.4125 0.02824 0.41224 0.02616 0.41289 0.025 C 0.41419 0.02315 0.41588 0.02292 0.41732 0.02176 C 0.41797 0.02083 0.41849 0.01967 0.41914 0.01875 C 0.41992 0.01759 0.42083 0.01643 0.42174 0.01551 C 0.42422 0.01342 0.42825 0.01296 0.4306 0.0125 C 0.43268 0.01296 0.43476 0.01296 0.43672 0.01412 C 0.4375 0.01458 0.43789 0.0162 0.43854 0.01713 C 0.43997 0.01898 0.44141 0.02037 0.44297 0.02176 C 0.44349 0.02338 0.44401 0.02523 0.44466 0.02662 C 0.45169 0.03912 0.44193 0.0162 0.45091 0.03588 C 0.45482 0.04467 0.45716 0.05648 0.46237 0.0625 C 0.46497 0.06574 0.46549 0.06597 0.46771 0.07037 C 0.4707 0.07685 0.46836 0.07384 0.47122 0.08148 C 0.47161 0.08264 0.4724 0.08356 0.47292 0.08449 C 0.47435 0.09213 0.47318 0.08796 0.47734 0.0956 C 0.48164 0.10301 0.47956 0.10023 0.48359 0.10486 L 0.48268 0.10972 " pathEditMode="relative" ptsTypes="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11111E-6 L 2.29167E-6 -1.11111E-6 C -0.00274 0.00046 -0.00534 0.00069 -0.00794 0.00139 C -0.00899 0.00162 -0.00977 0.00254 -0.01068 0.00301 C -0.01328 0.00416 -0.01589 0.00555 -0.01862 0.00625 C -0.02383 0.00717 -0.02917 0.00717 -0.03451 0.00764 C -0.03776 0.00879 -0.04089 0.01018 -0.04414 0.01088 C -0.04766 0.0118 -0.05182 0.00879 -0.05482 0.0125 C -0.05677 0.01481 -0.05521 0.02083 -0.0556 0.025 C -0.05781 0.04421 -0.0569 0.03958 -0.06094 0.05162 C -0.07474 0.05069 -0.08867 0.05046 -0.10247 0.04861 C -0.10612 0.04815 -0.11185 0.0412 -0.11484 0.03912 C -0.12201 0.03449 -0.12956 0.03079 -0.13685 0.02662 C -0.13776 0.02616 -0.13945 0.025 -0.13945 0.025 C -0.14063 0.02824 -0.14193 0.03125 -0.14297 0.03449 C -0.14349 0.03588 -0.14349 0.03773 -0.14388 0.03912 C -0.1444 0.0412 -0.14492 0.04352 -0.1457 0.04537 C -0.1474 0.05023 -0.1487 0.05555 -0.15091 0.05949 L -0.15443 0.06597 " pathEditMode="relative" ptsTypes="AAAAAAAAAAAAAAAAAAA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268 0.10972 L 0.48268 0.10972 C 0.48111 0.10532 0.47955 0.10139 0.47825 0.09699 C 0.47512 0.08704 0.48033 0.09768 0.47473 0.08773 C 0.47291 0.07454 0.47512 0.0875 0.472 0.07662 C 0.46979 0.06852 0.47278 0.075 0.4694 0.06875 C 0.46874 0.06319 0.46822 0.05694 0.46679 0.05162 C 0.46575 0.04815 0.46328 0.04213 0.46328 0.04213 C 0.46093 0.04259 0.45846 0.04236 0.45611 0.04375 C 0.45481 0.04444 0.45377 0.04676 0.4526 0.04838 C 0.44869 0.05463 0.45117 0.05116 0.44817 0.05787 C 0.44765 0.05903 0.447 0.05972 0.44648 0.06088 C 0.44583 0.0625 0.44557 0.06458 0.44466 0.06574 C 0.44374 0.06713 0.44231 0.06782 0.44114 0.06875 C 0.43658 0.07708 0.43606 0.07916 0.43059 0.08449 C 0.42981 0.08541 0.42877 0.08565 0.42799 0.08611 C 0.4263 0.0831 0.42552 0.08217 0.42434 0.07824 C 0.42395 0.07685 0.42382 0.075 0.42356 0.07361 C 0.42304 0.07129 0.42226 0.06944 0.42174 0.06736 C 0.42083 0.06366 0.41992 0.05995 0.41913 0.05625 C 0.41757 0.04954 0.41927 0.05324 0.4164 0.04838 C 0.41614 0.04676 0.41601 0.04514 0.41562 0.04375 C 0.4151 0.04236 0.41432 0.04166 0.4138 0.04051 C 0.41288 0.03866 0.4121 0.03634 0.41119 0.03426 C 0.40976 0.03148 0.40677 0.02639 0.40677 0.02639 C 0.40585 0.02708 0.40468 0.02685 0.40416 0.02801 C 0.40247 0.03171 0.40182 0.03657 0.40052 0.04051 C 0.40012 0.04236 0.3996 0.04398 0.39882 0.04537 C 0.39726 0.04768 0.39348 0.05162 0.39348 0.05162 C 0.39296 0.05301 0.39023 0.06088 0.38906 0.06088 C 0.38788 0.06088 0.38736 0.05787 0.38645 0.05625 C 0.38593 0.05416 0.38528 0.05208 0.38463 0.05 C 0.38411 0.04838 0.38346 0.04699 0.38294 0.04537 C 0.38203 0.04213 0.38137 0.03889 0.38033 0.03588 C 0.37981 0.03472 0.3789 0.03403 0.37851 0.03264 C 0.37656 0.02662 0.37538 0.01967 0.37317 0.01389 C 0.372 0.01088 0.37031 0.0081 0.36966 0.00463 C 0.3677 -0.00625 0.36927 -0.00255 0.36614 -0.0081 C 0.36562 -0.00648 0.3651 -0.00486 0.36445 -0.00324 C 0.36106 0.00393 0.36315 -0.00533 0.35911 0.00926 C 0.35794 0.01342 0.35729 0.01643 0.35559 0.02014 C 0.35507 0.02129 0.35442 0.02222 0.35377 0.02338 C 0.35351 0.025 0.35364 0.02685 0.35299 0.02801 C 0.35078 0.03194 0.34869 0.02824 0.34674 0.02639 C 0.34583 0.02338 0.34492 0.02037 0.34413 0.01713 C 0.34335 0.01412 0.34309 0.01065 0.34231 0.00764 L 0.34062 -0.00023 C 0.34088 -0.00324 0.33997 -0.00787 0.3414 -0.00949 C 0.34596 -0.01435 0.35156 -0.01435 0.3565 -0.01736 C 0.35742 -0.01806 0.3582 -0.01945 0.35911 -0.0206 C 0.36002 -0.0257 0.36119 -0.03171 0.36262 -0.03634 C 0.36328 -0.0382 0.36445 -0.03935 0.36523 -0.04097 C 0.36562 -0.04283 0.36627 -0.04838 0.36796 -0.04884 C 0.3694 -0.04908 0.37083 -0.04792 0.37239 -0.04722 C 0.37356 -0.04676 0.37473 -0.0463 0.37591 -0.0456 C 0.37682 -0.04514 0.3776 -0.04445 0.37851 -0.04421 C 0.37994 -0.04352 0.3815 -0.04329 0.38294 -0.04259 C 0.3871 -0.04074 0.38411 -0.04097 0.38906 -0.03935 C 0.3914 -0.03866 0.39387 -0.03843 0.39622 -0.03773 C 0.39713 -0.03727 0.40156 -0.03449 0.40234 -0.03472 C 0.40338 -0.03496 0.40416 -0.03681 0.40494 -0.03773 C 0.40559 -0.03935 0.40611 -0.04097 0.40677 -0.04259 C 0.40729 -0.04375 0.4082 -0.04445 0.40846 -0.0456 C 0.40911 -0.04769 0.40885 -0.05 0.40937 -0.05185 C 0.41041 -0.05533 0.41171 -0.05834 0.41288 -0.06134 L 0.41471 -0.06597 C 0.41523 -0.06759 0.41536 -0.0706 0.4164 -0.07084 L 0.43229 -0.07222 C 0.43398 -0.07199 0.44114 -0.0713 0.44374 -0.06921 C 0.44479 -0.06852 0.44557 -0.06713 0.44648 -0.06597 C 0.44674 -0.06389 0.447 -0.06181 0.44739 -0.05972 C 0.44791 -0.05671 0.44908 -0.05371 0.44908 -0.05046 L 0.44908 -0.03009 L 0.44817 -0.0456 C 0.44999 -0.04306 0.45494 -0.03588 0.45703 -0.03148 C 0.46093 -0.02361 0.45794 -0.02639 0.46236 -0.02361 C 0.46549 -0.04028 0.46328 -0.0338 0.46757 -0.04421 C 0.46861 -0.05139 0.46887 -0.05695 0.47122 -0.06296 C 0.47161 -0.06412 0.47239 -0.06505 0.47291 -0.06597 C 0.4746 -0.08056 0.47278 -0.06783 0.47734 -0.08634 C 0.47955 -0.09514 0.48177 -0.10394 0.48346 -0.1132 C 0.48385 -0.11459 0.48398 -0.11644 0.48437 -0.11783 C 0.48671 -0.12616 0.48997 -0.13403 0.4914 -0.14283 C 0.49205 -0.14653 0.49257 -0.15023 0.49322 -0.15394 C 0.494 -0.15834 0.49413 -0.15949 0.49583 -0.1632 C 0.49661 -0.16505 0.49765 -0.16644 0.49856 -0.16806 C 0.49947 -0.17338 0.49973 -0.17662 0.50299 -0.18056 C 0.50442 -0.18241 0.5082 -0.1838 0.5082 -0.1838 C 0.51093 -0.1831 0.51354 -0.18334 0.51614 -0.18218 C 0.51718 -0.18171 0.51796 -0.18033 0.51874 -0.17894 C 0.52044 -0.17662 0.52213 -0.17431 0.52317 -0.17107 C 0.52382 -0.16968 0.52421 -0.16783 0.52499 -0.16644 C 0.52578 -0.16505 0.52669 -0.16435 0.5276 -0.1632 C 0.53163 -0.15278 0.52734 -0.16296 0.53736 -0.14908 C 0.53867 -0.14746 0.53932 -0.14375 0.54088 -0.14283 C 0.54492 -0.14051 0.54257 -0.14167 0.54791 -0.13982 C 0.55143 -0.13658 0.55481 -0.13264 0.55846 -0.13033 L 0.5638 -0.12732 C 0.56523 -0.12824 0.56692 -0.12871 0.56822 -0.13033 C 0.56913 -0.13148 0.5694 -0.13357 0.57005 -0.13519 C 0.57083 -0.13727 0.57174 -0.13935 0.57265 -0.14144 C 0.57291 -0.14283 0.57304 -0.14468 0.57356 -0.14607 C 0.57604 -0.15347 0.57994 -0.15972 0.5815 -0.16806 L 0.58229 -0.17269 C 0.58346 -0.17222 0.58502 -0.17269 0.5858 -0.17107 C 0.58697 -0.16921 0.59114 -0.15394 0.59205 -0.1507 C 0.59257 -0.1456 0.59283 -0.14005 0.59374 -0.13519 C 0.59413 -0.13357 0.59518 -0.13334 0.59557 -0.13195 C 0.5983 -0.12246 0.59374 -0.12732 0.59908 -0.11621 C 0.59973 -0.11505 0.60091 -0.11528 0.60169 -0.11459 C 0.60442 -0.11574 0.60729 -0.11574 0.60963 -0.11783 C 0.61549 -0.12269 0.62109 -0.12871 0.62643 -0.13519 C 0.65455 -0.16875 0.64596 -0.15417 0.65559 -0.17107 C 0.65833 -0.16945 0.65898 -0.16991 0.6608 -0.16482 C 0.66549 -0.15255 0.65807 -0.1669 0.66354 -0.15695 C 0.67226 -0.16227 0.65755 -0.15278 0.66966 -0.16482 C 0.68111 -0.17639 0.68515 -0.17361 0.69973 -0.17593 C 0.70143 -0.17269 0.70364 -0.17014 0.70494 -0.16644 C 0.70911 -0.15556 0.70677 -0.15903 0.71119 -0.15394 L 0.75963 -0.17593 C 0.76406 -0.17778 0.76835 -0.18148 0.77291 -0.18218 C 0.77669 -0.18264 0.78059 -0.1831 0.78437 -0.1838 C 0.78645 -0.18403 0.78854 -0.18472 0.79062 -0.18519 C 0.79205 -0.18565 0.79348 -0.18658 0.79492 -0.18681 C 0.79882 -0.1875 0.8026 -0.18796 0.8065 -0.18843 C 0.80872 -0.18935 0.8332 -0.19931 0.83645 -0.19931 C 0.84999 -0.19977 0.86354 -0.19722 0.87708 -0.1963 C 0.88346 -0.19514 0.88997 -0.19468 0.89648 -0.19306 C 0.90143 -0.1919 0.91145 -0.18843 0.91145 -0.18843 C 0.92382 -0.19051 0.91796 -0.19005 0.92916 -0.19005 " pathEditMode="relative" ptsTypes="AAAAAAAAAAAAAAAAAAAAAAAAAAAAAAAAAAAAAAAAAAAAAAAAAAAAAAAAAAAAAAAAAAAAAAAAAAAAAAAAAAAAAAAAAAAAAAAAAAAAAAAAAAAAAAAAAAAAAAAAAAAAAAAAAA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Karla María DEL Rosario Aguilar Ortiz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Karla María DEL Rosario Aguilar Ortiz</dc:title>
  <dc:creator>GNet</dc:creator>
  <cp:lastModifiedBy>GNet</cp:lastModifiedBy>
  <cp:revision>5</cp:revision>
  <dcterms:created xsi:type="dcterms:W3CDTF">2025-10-04T17:21:23Z</dcterms:created>
  <dcterms:modified xsi:type="dcterms:W3CDTF">2025-10-04T18:00:59Z</dcterms:modified>
</cp:coreProperties>
</file>