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5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994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0994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375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87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312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3244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219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4783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9832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699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45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AF38A-F9E1-493D-A83E-09AFC94DB0F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63CCE-CE53-431C-A28E-0E9FE8A713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2792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Karla María DEL Rosario Aguilar Ortiz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Mecanografia</a:t>
            </a:r>
            <a:endParaRPr lang="es-ES" dirty="0" smtClean="0"/>
          </a:p>
          <a:p>
            <a:r>
              <a:rPr lang="es-ES" dirty="0" smtClean="0"/>
              <a:t>6to primaria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6987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749" y="3659112"/>
            <a:ext cx="2143125" cy="214312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0233" y="3824790"/>
            <a:ext cx="1811767" cy="181176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929" y="1135485"/>
            <a:ext cx="4601217" cy="4448796"/>
          </a:xfrm>
          <a:prstGeom prst="rect">
            <a:avLst/>
          </a:prstGeom>
        </p:spPr>
      </p:pic>
      <p:sp>
        <p:nvSpPr>
          <p:cNvPr id="8" name="Llamada de nube 7"/>
          <p:cNvSpPr/>
          <p:nvPr/>
        </p:nvSpPr>
        <p:spPr>
          <a:xfrm>
            <a:off x="5992009" y="3130475"/>
            <a:ext cx="2226833" cy="110803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Ay me perdí </a:t>
            </a:r>
            <a:endParaRPr lang="es-GT" dirty="0"/>
          </a:p>
        </p:txBody>
      </p:sp>
      <p:sp>
        <p:nvSpPr>
          <p:cNvPr id="10" name="Llamada de nube 9"/>
          <p:cNvSpPr/>
          <p:nvPr/>
        </p:nvSpPr>
        <p:spPr>
          <a:xfrm>
            <a:off x="10518009" y="2458122"/>
            <a:ext cx="1710466" cy="122637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 la voy a robar </a:t>
            </a:r>
            <a:endParaRPr lang="es-GT" dirty="0"/>
          </a:p>
        </p:txBody>
      </p:sp>
      <p:sp>
        <p:nvSpPr>
          <p:cNvPr id="11" name="Llamada de nube 10"/>
          <p:cNvSpPr/>
          <p:nvPr/>
        </p:nvSpPr>
        <p:spPr>
          <a:xfrm>
            <a:off x="9786688" y="2776280"/>
            <a:ext cx="1800826" cy="116720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Muajajaja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12" name="Llamada de nube 11"/>
          <p:cNvSpPr/>
          <p:nvPr/>
        </p:nvSpPr>
        <p:spPr>
          <a:xfrm>
            <a:off x="5630594" y="3270325"/>
            <a:ext cx="1690652" cy="107576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 </a:t>
            </a:r>
            <a:r>
              <a:rPr lang="es-ES" dirty="0" err="1" smtClean="0"/>
              <a:t>noo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13" name="Llamada de nube 12"/>
          <p:cNvSpPr/>
          <p:nvPr/>
        </p:nvSpPr>
        <p:spPr>
          <a:xfrm>
            <a:off x="4836013" y="3385322"/>
            <a:ext cx="1409252" cy="107576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Mejor me voy </a:t>
            </a:r>
            <a:endParaRPr lang="es-GT" dirty="0"/>
          </a:p>
        </p:txBody>
      </p:sp>
      <p:sp>
        <p:nvSpPr>
          <p:cNvPr id="15" name="Llamada de nube 14"/>
          <p:cNvSpPr/>
          <p:nvPr/>
        </p:nvSpPr>
        <p:spPr>
          <a:xfrm>
            <a:off x="7633864" y="3802701"/>
            <a:ext cx="2116349" cy="108677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Mejor me voy yo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46824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66667E-6 L 3.33333E-6 6.66667E-6 C 0.0125 -0.02013 0.00429 -0.00879 0.01315 -0.01897 C 0.01497 -0.02083 0.01653 -0.0236 0.01849 -0.02522 C 0.02187 -0.02777 0.02799 -0.02893 0.03164 -0.02985 C 0.03463 -0.03194 0.0375 -0.03448 0.04049 -0.0361 C 0.04192 -0.03703 0.04349 -0.0368 0.04492 -0.03772 C 0.05533 -0.04467 0.03737 -0.03726 0.05195 -0.04235 C 0.05312 -0.04351 0.05416 -0.04536 0.05547 -0.04559 C 0.0608 -0.04652 0.06198 -0.04258 0.06523 -0.0361 C 0.06862 -0.02939 0.07174 -0.02268 0.075 -0.01573 C 0.07643 -0.01272 0.07747 -0.00879 0.07929 -0.00624 C 0.08047 -0.00485 0.0819 -0.00346 0.08294 -0.00161 C 0.08515 0.00279 0.08737 0.00742 0.08906 0.01251 C 0.09127 0.01899 0.09166 0.02107 0.0944 0.02663 C 0.09492 0.02779 0.09557 0.02871 0.09609 0.02964 C 0.09635 0.03172 0.09635 0.03427 0.097 0.03612 C 0.09752 0.03751 0.09882 0.03797 0.09961 0.03913 C 0.10507 0.047 0.09935 0.04121 0.10586 0.047 C 0.11757 0.04237 0.11015 0.04677 0.11823 0.03913 C 0.12044 0.03681 0.12304 0.03566 0.12526 0.03288 C 0.13216 0.02408 0.12903 0.0264 0.13411 0.02339 C 0.13528 0.022 0.13632 0.02015 0.13763 0.01876 C 0.13841 0.01783 0.13945 0.01806 0.14023 0.01714 C 0.14101 0.01644 0.1414 0.01505 0.14205 0.01413 C 0.14283 0.01297 0.14388 0.01205 0.14466 0.01089 C 0.14531 0.00996 0.1457 0.00857 0.14635 0.00788 C 0.14726 0.00672 0.15195 0.00487 0.1526 0.00464 C 0.15364 0.00603 0.17252 0.03242 0.17461 0.03612 C 0.17695 0.04029 0.17916 0.04468 0.18177 0.04862 C 0.18398 0.05209 0.18658 0.05464 0.1888 0.05788 C 0.19101 0.06135 0.1927 0.06575 0.19492 0.06899 C 0.19622 0.07084 0.19804 0.07154 0.19935 0.07362 C 0.20195 0.07802 0.2039 0.08334 0.20638 0.08774 C 0.20755 0.08982 0.21106 0.09376 0.21263 0.09561 C 0.21588 0.09468 0.21927 0.09468 0.22226 0.0926 C 0.22382 0.09144 0.22448 0.08797 0.22578 0.08612 C 0.22721 0.08427 0.22877 0.08311 0.2302 0.08149 C 0.2358 0.07524 0.23502 0.07593 0.23997 0.06899 C 0.24726 0.04283 0.23606 0.08126 0.2444 0.05788 C 0.24583 0.05394 0.24674 0.04978 0.24791 0.04538 C 0.24856 0.04283 0.24882 0.04005 0.24961 0.03751 C 0.25143 0.03242 0.25429 0.02779 0.25677 0.02339 C 0.25729 0.0213 0.25716 0.01737 0.25846 0.01714 C 0.26172 0.01667 0.26797 0.02316 0.27083 0.02663 C 0.272 0.02802 0.27304 0.0301 0.27435 0.03126 C 0.27552 0.03218 0.27669 0.03242 0.27786 0.03288 C 0.28112 0.03867 0.28112 0.03913 0.2858 0.04376 C 0.28672 0.04468 0.28763 0.04492 0.28854 0.04538 C 0.29049 0.04792 0.2927 0.05047 0.29466 0.05325 C 0.2957 0.05464 0.29622 0.05672 0.29726 0.05788 C 0.29804 0.0588 0.29908 0.0588 0.3 0.0595 C 0.30612 0.06505 0.29882 0.06089 0.30612 0.06436 C 0.31185 0.07779 0.30533 0.06436 0.31237 0.07362 C 0.31367 0.07547 0.31445 0.07825 0.31588 0.07987 C 0.31692 0.08126 0.31823 0.08172 0.3194 0.08311 C 0.32096 0.08496 0.32213 0.08751 0.32382 0.08936 C 0.32604 0.09191 0.32851 0.0933 0.33086 0.09561 C 0.33437 0.09908 0.3414 0.10672 0.3414 0.10672 C 0.34231 0.10556 0.34336 0.10487 0.34414 0.10348 C 0.34622 0.09978 0.3457 0.09862 0.34674 0.09399 C 0.34726 0.09191 0.34778 0.08982 0.34843 0.08774 C 0.35013 0.08288 0.35377 0.07362 0.35377 0.07362 C 0.35429 0.06968 0.35481 0.06367 0.3556 0.0595 C 0.35638 0.05487 0.35716 0.05001 0.3582 0.04538 C 0.36028 0.03612 0.3595 0.04029 0.3608 0.03288 C 0.36471 0.03658 0.36862 0.03982 0.37226 0.04376 C 0.37656 0.04862 0.38073 0.05394 0.38463 0.0595 C 0.38619 0.06158 0.3875 0.06413 0.38906 0.06575 C 0.39075 0.0676 0.39257 0.06899 0.3944 0.07061 C 0.39492 0.072 0.39544 0.07385 0.39609 0.07524 C 0.39687 0.07663 0.39778 0.07779 0.39882 0.07848 C 0.40026 0.07941 0.40169 0.07987 0.40325 0.07987 C 0.41002 0.08033 0.41679 0.07987 0.42356 0.07987 " pathEditMode="relative" ptsTypes="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7.77778E-6 L 4.16667E-6 7.77778E-6 C -0.00352 0.0014 -0.00951 0.00556 -0.01328 0.00163 C -0.0155 -0.00046 -0.01667 -0.00485 -0.01862 -0.00763 C -0.03086 -0.02615 -0.02591 -0.02013 -0.03269 -0.028 C -0.0362 -0.02546 -0.04011 -0.02384 -0.04323 -0.02036 C -0.0444 -0.01897 -0.04414 -0.01573 -0.04506 -0.01411 C -0.04636 -0.01157 -0.04805 -0.00995 -0.04948 -0.00763 C -0.05222 -0.00347 -0.05196 -0.00323 -0.05391 0.00163 C -0.05417 0.00325 -0.0543 0.00487 -0.05482 0.00649 C -0.05521 0.00765 -0.05599 0.00834 -0.05651 0.0095 C -0.05742 0.01158 -0.05834 0.01366 -0.05912 0.01575 C -0.06068 0.01528 -0.06237 0.01575 -0.06354 0.01413 C -0.06563 0.01181 -0.06706 0.00788 -0.06888 0.00487 L -0.07591 -0.00763 C -0.07826 -0.01134 -0.08073 -0.01504 -0.08295 -0.01874 C -0.08425 -0.02059 -0.08646 -0.02499 -0.08646 -0.02499 C -0.09584 -0.01828 -0.08724 -0.02569 -0.09974 -0.00624 C -0.10482 0.00163 -0.10482 -0.00254 -0.1086 0.00649 C -0.12045 0.03473 -0.11198 0.01552 -0.11823 0.03473 C -0.125 0.0551 -0.11888 0.03103 -0.12539 0.05973 C -0.12657 0.05927 -0.128 0.05973 -0.12891 0.05811 C -0.13112 0.05417 -0.13216 0.04839 -0.13412 0.04399 C -0.13529 0.04144 -0.13659 0.0389 -0.13763 0.03612 C -0.13867 0.0338 -0.13933 0.03079 -0.14037 0.02825 C -0.14492 0.01806 -0.14922 0.00765 -0.15443 -0.00138 C -0.15508 -0.00254 -0.1556 -0.0037 -0.15625 -0.00462 C -0.15847 -0.00833 -0.16094 -0.0118 -0.16328 -0.0155 C -0.16537 -0.01411 -0.16784 -0.01365 -0.1694 -0.01087 C -0.17045 -0.00902 -0.17657 0.01274 -0.17735 0.01575 C -0.1819 0.03288 -0.18086 0.03056 -0.18529 0.05024 C -0.19089 0.07478 -0.18516 0.04954 -0.19063 0.06922 C -0.19128 0.07153 -0.1918 0.07431 -0.19232 0.07709 C -0.19558 0.07431 -0.19935 0.07316 -0.20209 0.06922 C -0.20378 0.06644 -0.20365 0.06158 -0.20469 0.05811 C -0.20547 0.05579 -0.20651 0.05394 -0.20742 0.05186 C -0.2224 0.01158 -0.21472 0.0264 -0.22409 0.0095 C -0.22526 0.00533 -0.225 -0.00231 -0.22761 -0.003 C -0.22982 -0.0037 -0.22943 0.00441 -0.23034 0.00788 C -0.23086 0.01019 -0.23151 0.01204 -0.23203 0.01413 C -0.23242 0.01783 -0.23269 0.02153 -0.23295 0.02524 C -0.23321 0.02941 -0.23347 0.03357 -0.23386 0.03774 C -0.23438 0.04306 -0.23464 0.04839 -0.23555 0.05348 C -0.23933 0.07362 -0.23907 0.05973 -0.23907 0.06922 " pathEditMode="relative" ptsTypes="AAAAAAAAAAAAAAAAAAAAAAAAAAAAAAAAAAAAAAAAAAAA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Karla María DEL Rosario Aguilar Ortiz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Karla María DEL Rosario Aguilar Ortiz</dc:title>
  <dc:creator>GNet</dc:creator>
  <cp:lastModifiedBy>GNet</cp:lastModifiedBy>
  <cp:revision>3</cp:revision>
  <dcterms:created xsi:type="dcterms:W3CDTF">2025-10-04T18:10:48Z</dcterms:created>
  <dcterms:modified xsi:type="dcterms:W3CDTF">2025-10-04T18:29:22Z</dcterms:modified>
</cp:coreProperties>
</file>