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9880-D7BC-48F5-889D-90AEC0F257CA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1947-A0B5-4291-8143-82C798E7A73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7809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9880-D7BC-48F5-889D-90AEC0F257CA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1947-A0B5-4291-8143-82C798E7A73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436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9880-D7BC-48F5-889D-90AEC0F257CA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1947-A0B5-4291-8143-82C798E7A73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5455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9880-D7BC-48F5-889D-90AEC0F257CA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1947-A0B5-4291-8143-82C798E7A73A}" type="slidenum">
              <a:rPr lang="es-GT" smtClean="0"/>
              <a:t>‹Nº›</a:t>
            </a:fld>
            <a:endParaRPr lang="es-G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0439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9880-D7BC-48F5-889D-90AEC0F257CA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1947-A0B5-4291-8143-82C798E7A73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49992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9880-D7BC-48F5-889D-90AEC0F257CA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1947-A0B5-4291-8143-82C798E7A73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5215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9880-D7BC-48F5-889D-90AEC0F257CA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1947-A0B5-4291-8143-82C798E7A73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11657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9880-D7BC-48F5-889D-90AEC0F257CA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1947-A0B5-4291-8143-82C798E7A73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44601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9880-D7BC-48F5-889D-90AEC0F257CA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1947-A0B5-4291-8143-82C798E7A73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1387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9880-D7BC-48F5-889D-90AEC0F257CA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1947-A0B5-4291-8143-82C798E7A73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5295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9880-D7BC-48F5-889D-90AEC0F257CA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1947-A0B5-4291-8143-82C798E7A73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7028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9880-D7BC-48F5-889D-90AEC0F257CA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1947-A0B5-4291-8143-82C798E7A73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6377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9880-D7BC-48F5-889D-90AEC0F257CA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1947-A0B5-4291-8143-82C798E7A73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800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9880-D7BC-48F5-889D-90AEC0F257CA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1947-A0B5-4291-8143-82C798E7A73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24677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9880-D7BC-48F5-889D-90AEC0F257CA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1947-A0B5-4291-8143-82C798E7A73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7302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9880-D7BC-48F5-889D-90AEC0F257CA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1947-A0B5-4291-8143-82C798E7A73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7406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9880-D7BC-48F5-889D-90AEC0F257CA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1947-A0B5-4291-8143-82C798E7A73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5902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2AE9880-D7BC-48F5-889D-90AEC0F257CA}" type="datetimeFigureOut">
              <a:rPr lang="es-GT" smtClean="0"/>
              <a:t>23/08/2025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21947-A0B5-4291-8143-82C798E7A73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714273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Karla María DEL Rosario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Dirección: agua blanca</a:t>
            </a:r>
          </a:p>
          <a:p>
            <a:r>
              <a:rPr lang="es-ES" dirty="0" smtClean="0"/>
              <a:t>Grado: 6to 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920665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Información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]​ o Popocatépetl[b]​ ‘Montaña que humea’), también conocido como don Goyo,[3]​[4]​ es un volcán activo localizado en México. Tiene una altitud de 5400 metros sobre el nivel del mar. Se encuentra en los límites territoriales del Estado de México, Morelos y Puebla. Se localiza unos 72 km al sureste de Ciudad de México, a 43 km de Puebla, a 63 km de Cuernavaca, y a 53 km de Tlaxcala.[5]​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666282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foto</a:t>
            </a:r>
            <a:endParaRPr lang="es-GT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80099"/>
            <a:ext cx="7848600" cy="520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54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Cuantas veces a echo erupción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volcán Popocatépetl ha tenido actividad eruptiva continua desde 1994, registrando numerosas exhalaciones, explosiones y la formación de domos de lava en ese período. La primera erupción registrada ocurrió en 1354 y desde entonces, ha sido uno de los volcanes más activos de México, aunque la fase eruptiva actual es su etapa de mayor actividad y duración. 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1796055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Donde es su ubicación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volcán Popocatépetl se ubica en el centro de México, entre los estados de México, Morelos y Puebla. Es un estratovolcán localizado en el Eje Neo volcánico Transversal, a unos 55 kilómetros al sudeste de la Ciudad de México. 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010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Cual es estado actual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El Semáforo de Alerta Volcánica del Popocatépetl se encuentra en Amarillo Fase 2. Los escenarios previstos para esta fase son: Algunas explosiones de tamaño menor a moderado. Ocurrencia de tremor de amplitud variable.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752220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1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4364091"/>
            <a:ext cx="20574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99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</TotalTime>
  <Words>263</Words>
  <Application>Microsoft Office PowerPoint</Application>
  <PresentationFormat>Panorámica</PresentationFormat>
  <Paragraphs>13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Karla María DEL Rosario</vt:lpstr>
      <vt:lpstr>Información </vt:lpstr>
      <vt:lpstr>foto</vt:lpstr>
      <vt:lpstr>Cuantas veces a echo erupción </vt:lpstr>
      <vt:lpstr>Donde es su ubicación </vt:lpstr>
      <vt:lpstr>Cual es estado actual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Karla María DEL Rosario</dc:title>
  <dc:creator>GNet</dc:creator>
  <cp:lastModifiedBy>GNet</cp:lastModifiedBy>
  <cp:revision>3</cp:revision>
  <dcterms:created xsi:type="dcterms:W3CDTF">2025-08-23T17:30:25Z</dcterms:created>
  <dcterms:modified xsi:type="dcterms:W3CDTF">2025-08-23T17:47:15Z</dcterms:modified>
</cp:coreProperties>
</file>