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83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090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50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6625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647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6975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0289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966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4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842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882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116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822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324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921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822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5A6D-8046-4B96-85B9-4023434BF8D5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6D4733-1768-49E5-8CC3-944634393DA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9626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Chelsy Fabiola Gálvez Pichilla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Curso: Mecanografía </a:t>
            </a:r>
          </a:p>
          <a:p>
            <a:r>
              <a:rPr lang="es-ES" dirty="0" smtClean="0"/>
              <a:t>Dirección: Potrerillo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69800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100 días en el mar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u="sng" dirty="0"/>
              <a:t>Chelsy Fabiola Gálvez </a:t>
            </a:r>
            <a:r>
              <a:rPr lang="es-ES" b="1" u="sng" dirty="0" smtClean="0"/>
              <a:t>Pichilla</a:t>
            </a:r>
            <a:endParaRPr lang="es-GT" dirty="0"/>
          </a:p>
          <a:p>
            <a:r>
              <a:rPr lang="es-ES" dirty="0"/>
              <a:t>100 días en el mar: a la mitad de su vida, se lanza un buen día a dar la vuelta al mundo en un crucero remodelado con 750 estudiantes, resulta que yo  junto con mi compañero y un jovencito de 12 años había contratado al señor paúl que es un poeta para dar clases en el mar, el programa que lleva a estudiantes y universitarios en una travesía osiánica.</a:t>
            </a:r>
            <a:endParaRPr lang="es-GT" dirty="0"/>
          </a:p>
          <a:p>
            <a:r>
              <a:rPr lang="es-ES" dirty="0"/>
              <a:t>Confieso que fui a regañadientes, no quería sacar al jovencito de la escuela (cursaba el primer grado de secundaria) ni tampoco estar a un océano de distancia de mis padres (ambos de más de 80 años) y de mi hija que estudia la universidad pero hace mucho tiempo, que ya no le gusta estudiar.</a:t>
            </a:r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88374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crush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Cadena maravillosa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Diamantes </a:t>
            </a:r>
          </a:p>
          <a:p>
            <a:r>
              <a:rPr lang="es-ES" dirty="0" smtClean="0"/>
              <a:t>Ojo de águila</a:t>
            </a:r>
          </a:p>
          <a:p>
            <a:r>
              <a:rPr lang="es-ES" dirty="0" smtClean="0"/>
              <a:t>Polvo dorado </a:t>
            </a:r>
          </a:p>
          <a:p>
            <a:r>
              <a:rPr lang="es-ES" dirty="0" smtClean="0"/>
              <a:t>Corazón de piedra</a:t>
            </a:r>
          </a:p>
          <a:p>
            <a:r>
              <a:rPr lang="es-ES" dirty="0" smtClean="0"/>
              <a:t>Lámpara mágica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21220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Diamantes </a:t>
            </a:r>
          </a:p>
          <a:p>
            <a:pPr marL="0" indent="0">
              <a:buNone/>
            </a:pPr>
            <a:r>
              <a:rPr lang="es-ES" dirty="0" smtClean="0"/>
              <a:t>En una montaña mágica que tiene toda clase de diamantes maravillosos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323" y="3762044"/>
            <a:ext cx="5005890" cy="28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0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Ojo de águila</a:t>
            </a:r>
          </a:p>
          <a:p>
            <a:pPr marL="0" indent="0">
              <a:buNone/>
            </a:pPr>
            <a:r>
              <a:rPr lang="es-ES" dirty="0" smtClean="0"/>
              <a:t>En una cueva llena de ojos de águila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623" y="3436567"/>
            <a:ext cx="4898763" cy="32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4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>
        <p14:shred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Polvo dorado</a:t>
            </a:r>
          </a:p>
          <a:p>
            <a:pPr marL="0" indent="0">
              <a:buNone/>
            </a:pPr>
            <a:r>
              <a:rPr lang="es-ES" dirty="0" smtClean="0"/>
              <a:t>Lo consigues en un árbol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49" y="3400482"/>
            <a:ext cx="4935966" cy="27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Corazón de piedra </a:t>
            </a:r>
          </a:p>
          <a:p>
            <a:r>
              <a:rPr lang="es-ES" dirty="0" smtClean="0"/>
              <a:t>Lo encuentras en una cueva llenas de piedras con formas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448" y="3142129"/>
            <a:ext cx="3679115" cy="33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Lámpara mágica </a:t>
            </a:r>
          </a:p>
          <a:p>
            <a:r>
              <a:rPr lang="es-ES" dirty="0" smtClean="0"/>
              <a:t>La encuentras en la sima de una montaña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868" y="3176196"/>
            <a:ext cx="4333539" cy="32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225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Chelsy Fabiola Gálvez Pichilla</vt:lpstr>
      <vt:lpstr>100 días en el mar</vt:lpstr>
      <vt:lpstr>Cadena maravillosa </vt:lpstr>
      <vt:lpstr>Ingredientes </vt:lpstr>
      <vt:lpstr>Ingredientes </vt:lpstr>
      <vt:lpstr>Ingredientes </vt:lpstr>
      <vt:lpstr>Ingredientes </vt:lpstr>
      <vt:lpstr>Ingredientes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Chelsy Fabiola Gálvez Pichilla</dc:title>
  <dc:creator>GNet</dc:creator>
  <cp:lastModifiedBy>GNet</cp:lastModifiedBy>
  <cp:revision>6</cp:revision>
  <dcterms:created xsi:type="dcterms:W3CDTF">2025-09-20T17:43:09Z</dcterms:created>
  <dcterms:modified xsi:type="dcterms:W3CDTF">2025-09-20T18:28:40Z</dcterms:modified>
</cp:coreProperties>
</file>