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6967-AD11-4ABA-BCB9-DE43B7F8133A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06BF-FDD3-49E6-831A-BCEE05E7D9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0405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6967-AD11-4ABA-BCB9-DE43B7F8133A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06BF-FDD3-49E6-831A-BCEE05E7D9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00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6967-AD11-4ABA-BCB9-DE43B7F8133A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06BF-FDD3-49E6-831A-BCEE05E7D9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7892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6967-AD11-4ABA-BCB9-DE43B7F8133A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06BF-FDD3-49E6-831A-BCEE05E7D9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8511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6967-AD11-4ABA-BCB9-DE43B7F8133A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06BF-FDD3-49E6-831A-BCEE05E7D9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3167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6967-AD11-4ABA-BCB9-DE43B7F8133A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06BF-FDD3-49E6-831A-BCEE05E7D9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83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6967-AD11-4ABA-BCB9-DE43B7F8133A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06BF-FDD3-49E6-831A-BCEE05E7D9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6899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6967-AD11-4ABA-BCB9-DE43B7F8133A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06BF-FDD3-49E6-831A-BCEE05E7D9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1046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6967-AD11-4ABA-BCB9-DE43B7F8133A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06BF-FDD3-49E6-831A-BCEE05E7D9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2210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6967-AD11-4ABA-BCB9-DE43B7F8133A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06BF-FDD3-49E6-831A-BCEE05E7D9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8308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6967-AD11-4ABA-BCB9-DE43B7F8133A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06BF-FDD3-49E6-831A-BCEE05E7D9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7457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26967-AD11-4ABA-BCB9-DE43B7F8133A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106BF-FDD3-49E6-831A-BCEE05E7D9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6500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Chelsy</a:t>
            </a:r>
            <a:r>
              <a:rPr lang="es-ES" dirty="0" smtClean="0"/>
              <a:t> Fabiola Gálvez </a:t>
            </a:r>
            <a:r>
              <a:rPr lang="es-ES" dirty="0" err="1" smtClean="0"/>
              <a:t>Pichilla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mecanografía:</a:t>
            </a:r>
          </a:p>
          <a:p>
            <a:r>
              <a:rPr lang="es-ES" dirty="0" smtClean="0"/>
              <a:t>2do </a:t>
            </a:r>
            <a:r>
              <a:rPr lang="es-ES" dirty="0" err="1" smtClean="0"/>
              <a:t>basico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7323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1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44" y="3690769"/>
            <a:ext cx="2521771" cy="25217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47" y="4357745"/>
            <a:ext cx="2065466" cy="20654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09" y="1749909"/>
            <a:ext cx="4673301" cy="4673301"/>
          </a:xfrm>
          <a:prstGeom prst="rect">
            <a:avLst/>
          </a:prstGeom>
        </p:spPr>
      </p:pic>
      <p:sp>
        <p:nvSpPr>
          <p:cNvPr id="8" name="Llamada de nube 7"/>
          <p:cNvSpPr/>
          <p:nvPr/>
        </p:nvSpPr>
        <p:spPr>
          <a:xfrm>
            <a:off x="5593976" y="4207136"/>
            <a:ext cx="64546" cy="457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9" name="Llamada de nube 8"/>
          <p:cNvSpPr/>
          <p:nvPr/>
        </p:nvSpPr>
        <p:spPr>
          <a:xfrm>
            <a:off x="5964216" y="3341815"/>
            <a:ext cx="2266728" cy="892885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 bello día</a:t>
            </a:r>
            <a:endParaRPr lang="es-G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Llamada de nube 9"/>
          <p:cNvSpPr/>
          <p:nvPr/>
        </p:nvSpPr>
        <p:spPr>
          <a:xfrm>
            <a:off x="6096000" y="3314699"/>
            <a:ext cx="1910381" cy="77186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Uy un lobo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6581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6.25E-7 0.00023 C 0.00143 0.00046 0.00287 0.00115 0.00443 0.00138 C 0.00534 0.00138 0.00612 0.00069 0.00703 0.00046 C 0.00807 0.00046 0.00912 0.00023 0.01003 4.81481E-6 C 0.01146 -0.00093 0.0125 -0.00186 0.01367 4.81481E-6 C 0.01419 0.00046 0.0138 0.00162 0.01432 0.00208 C 0.01471 0.003 0.01563 0.00324 0.01628 0.0037 C 0.0168 0.00347 0.01732 0.00324 0.01784 0.003 C 0.01849 0.00277 0.01927 0.00254 0.01992 0.00208 C 0.02083 0.00162 0.02162 0.00115 0.02253 0.00046 C 0.02357 0.00023 0.02552 -0.00093 0.02552 -0.0007 C 0.02708 -0.0007 0.02865 -0.00116 0.03021 4.81481E-6 C 0.03073 0.00023 0.03047 0.00138 0.03073 0.00208 C 0.03112 0.00324 0.03138 0.0037 0.03177 0.00462 C 0.03333 0.00347 0.03503 0.00277 0.03633 0.00138 C 0.0375 0.00046 0.03841 -0.0007 0.03945 -0.00186 C 0.04167 -0.00394 0.0405 -0.00255 0.0431 -0.00533 C 0.04466 -0.00533 0.04662 -0.00579 0.04818 -0.00487 C 0.04883 -0.0044 0.04883 -0.00255 0.04922 -0.00186 C 0.04961 -0.00093 0.04987 4.81481E-6 0.05026 0.00046 C 0.05052 0.00185 0.05052 0.00324 0.05078 0.00462 C 0.05091 0.00532 0.05091 0.00625 0.0513 0.00671 C 0.05169 0.0074 0.05234 0.00717 0.05287 0.00763 C 0.05378 0.00717 0.05469 0.00717 0.05547 0.00671 C 0.05599 0.00648 0.05638 0.00578 0.05703 0.00532 C 0.05755 0.00486 0.05833 0.00486 0.05899 0.00462 C 0.06003 0.00347 0.06094 0.00208 0.06211 0.00138 C 0.06576 -0.00024 0.0612 0.00185 0.06576 -0.00093 C 0.06706 -0.00186 0.06836 -0.00209 0.06979 -0.00255 C 0.07031 -0.00232 0.07096 -0.00255 0.07135 -0.00186 C 0.07214 -0.00047 0.07331 0.00509 0.07331 0.00625 C 0.07357 0.00671 0.07357 0.00763 0.07396 0.00833 C 0.07422 0.00925 0.07474 0.00972 0.075 0.01087 C 0.07539 0.01226 0.07591 0.01527 0.07591 0.0155 L 0.0806 0.01296 C 0.08112 0.01273 0.08177 0.01273 0.08216 0.01226 C 0.08281 0.0118 0.08346 0.01111 0.08425 0.01087 C 0.08516 0.01018 0.08633 0.01018 0.08724 0.00995 C 0.08802 0.00972 0.08867 0.00949 0.08945 0.00925 C 0.08984 0.00902 0.09037 0.00856 0.09102 0.00833 C 0.09245 0.0081 0.09401 0.00787 0.09557 0.00763 C 0.09766 0.00787 0.09974 0.0074 0.10169 0.00833 C 0.1043 0.00949 0.10352 0.01203 0.1043 0.01481 C 0.10456 0.01527 0.10495 0.0162 0.10547 0.01689 C 0.10547 0.01712 0.10612 0.02199 0.10625 0.02245 C 0.10677 0.02291 0.10742 0.02291 0.10794 0.02314 C 0.10964 0.02268 0.11055 0.02245 0.11211 0.02106 C 0.1125 0.02013 0.11302 0.01921 0.11354 0.01851 C 0.11419 0.01782 0.11497 0.01712 0.11563 0.0162 C 0.11615 0.01527 0.11654 0.01458 0.11719 0.01388 C 0.11797 0.01296 0.11888 0.01296 0.11979 0.01226 C 0.12318 0.00949 0.11901 0.01157 0.12331 0.00995 C 0.12396 0.00925 0.12422 0.00879 0.12487 0.00833 C 0.12774 0.00671 0.12891 0.0081 0.13216 0.00925 C 0.13255 0.00972 0.13307 0.01018 0.13359 0.01087 C 0.13425 0.01134 0.13503 0.0118 0.13568 0.01226 C 0.13724 0.01342 0.13893 0.01574 0.13984 0.01782 C 0.1401 0.01851 0.14063 0.01921 0.14089 0.02013 C 0.14128 0.02129 0.14141 0.02268 0.1418 0.02407 C 0.14258 0.02569 0.14401 0.02638 0.14492 0.02708 C 0.14557 0.02685 0.14635 0.02662 0.14688 0.02638 C 0.14805 0.02592 0.14909 0.025 0.15013 0.02476 L 0.15326 0.02407 C 0.15404 0.02337 0.15482 0.02291 0.15586 0.02245 C 0.15625 0.02222 0.15677 0.02175 0.15729 0.02152 C 0.15794 0.02106 0.15859 0.0206 0.15938 0.02013 C 0.16029 0.01967 0.1612 0.01967 0.16198 0.01921 C 0.16263 0.01898 0.16328 0.01875 0.16393 0.01851 C 0.16927 0.0162 0.16497 0.01782 0.16966 0.0162 C 0.17292 0.01643 0.1763 0.01597 0.17943 0.01689 C 0.18021 0.01736 0.1806 0.01828 0.18099 0.01921 C 0.18151 0.02083 0.18138 0.02268 0.18203 0.02407 C 0.18346 0.02731 0.18281 0.02546 0.18399 0.02939 C 0.18477 0.03495 0.18425 0.03217 0.18568 0.03796 L 0.18607 0.04027 C 0.18659 0.04004 0.18724 0.04004 0.18763 0.03935 C 0.18867 0.03865 0.18919 0.0368 0.19024 0.03564 L 0.19232 0.0331 C 0.19258 0.03263 0.19297 0.03171 0.19323 0.03101 C 0.19466 0.02893 0.19596 0.02685 0.1974 0.02476 C 0.19857 0.02314 0.2 0.0206 0.20156 0.02013 L 0.20625 0.01851 C 0.20964 0.01875 0.21302 0.01898 0.21641 0.01921 C 0.21771 0.01944 0.21901 0.01944 0.22018 0.02013 C 0.22188 0.02106 0.22357 0.02245 0.22526 0.02407 C 0.22617 0.025 0.22734 0.02615 0.22826 0.02708 C 0.22891 0.02777 0.22956 0.02893 0.23034 0.02939 C 0.23112 0.02986 0.23177 0.02986 0.23242 0.03009 C 0.23307 0.03101 0.23372 0.03194 0.23451 0.03263 C 0.23516 0.0331 0.23594 0.0331 0.23659 0.03402 C 0.23698 0.03472 0.23685 0.03564 0.23711 0.03634 C 0.23737 0.03726 0.23776 0.03796 0.23802 0.03865 C 0.24115 0.03564 0.23815 0.03842 0.24128 0.03634 C 0.24492 0.03402 0.24154 0.03564 0.24531 0.03402 C 0.24688 0.03263 0.24727 0.03194 0.24948 0.03101 C 0.25065 0.03055 0.25182 0.03032 0.253 0.03009 C 0.25352 0.02986 0.25404 0.02986 0.25456 0.02939 C 0.25586 0.0287 0.25729 0.02708 0.25872 0.02708 C 0.2625 0.02685 0.26615 0.02754 0.27005 0.02777 C 0.2707 0.0287 0.27201 0.02986 0.27253 0.03101 C 0.27292 0.03171 0.27279 0.03263 0.27318 0.0331 C 0.27344 0.03425 0.27383 0.03495 0.27409 0.03564 C 0.27422 0.03634 0.27435 0.03726 0.27461 0.03796 C 0.275 0.03888 0.27539 0.04004 0.27565 0.0412 C 0.27591 0.04212 0.27591 0.04328 0.27617 0.04421 C 0.27643 0.04513 0.27682 0.0456 0.27721 0.04652 C 0.2776 0.04745 0.278 0.04861 0.27826 0.04976 C 0.27982 0.05555 0.27826 0.05347 0.28086 0.05601 C 0.28125 0.05532 0.2819 0.05486 0.28242 0.05416 C 0.28307 0.05347 0.28359 0.05208 0.28438 0.05115 C 0.2849 0.05069 0.28542 0.05046 0.28594 0.05046 C 0.28659 0.05023 0.28724 0.05 0.28802 0.04976 C 0.2888 0.0493 0.28971 0.0493 0.2905 0.04884 C 0.29167 0.04837 0.29271 0.04768 0.29362 0.04745 C 0.29531 0.04675 0.2987 0.04583 0.2987 0.04606 C 0.29948 0.04513 0.30013 0.04444 0.30091 0.04421 C 0.3026 0.04398 0.3043 0.04444 0.30599 0.0449 C 0.30651 0.04513 0.30807 0.04837 0.30807 0.04884 C 0.30846 0.05046 0.30872 0.05208 0.30912 0.05347 L 0.30964 0.05601 C 0.30977 0.05648 0.31003 0.0574 0.31016 0.05833 C 0.31016 0.05879 0.31081 0.06296 0.3112 0.06365 C 0.31146 0.06458 0.31224 0.06504 0.31263 0.06597 C 0.31289 0.06736 0.31289 0.06851 0.31315 0.0699 C 0.31341 0.07083 0.31393 0.07129 0.31419 0.07222 C 0.31445 0.07268 0.31458 0.07337 0.31471 0.07407 " pathEditMode="relative" rAng="0" ptsTypes="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3.95833E-6 -3.7037E-7 L 3.95833E-6 -3.7037E-7 C -0.00039 -3.7037E-7 -0.00937 0.00347 -0.01159 0.00463 C -0.01328 0.00556 -0.01523 0.00625 -0.0168 0.00764 C -0.01797 0.0088 -0.01927 0.00949 -0.02031 0.01088 C -0.02135 0.01204 -0.02187 0.01435 -0.02305 0.01551 C -0.02461 0.01713 -0.02682 0.0169 -0.02826 0.01875 C -0.02917 0.01968 -0.02995 0.0213 -0.03099 0.02176 C -0.0332 0.02292 -0.03568 0.02292 -0.03802 0.02338 L -0.05651 0.02639 L -0.06445 0.03125 C -0.06536 0.03171 -0.06641 0.03194 -0.06719 0.03287 C -0.06875 0.03472 -0.07044 0.03727 -0.0724 0.0375 C -0.07982 0.03843 -0.08711 0.03843 -0.09453 0.03912 C -0.09622 0.03958 -0.09805 0.03981 -0.09974 0.04051 C -0.10065 0.04097 -0.10156 0.04167 -0.10247 0.04213 C -0.10365 0.04282 -0.10482 0.04306 -0.10599 0.04375 C -0.10781 0.04468 -0.10951 0.04583 -0.11133 0.04676 L -0.11393 0.04838 C -0.11797 0.04792 -0.12214 0.04769 -0.1263 0.04676 C -0.12773 0.04653 -0.12917 0.0456 -0.13073 0.04537 C -0.13307 0.04468 -0.13542 0.04421 -0.13776 0.04375 C -0.14661 0.04421 -0.15547 0.04398 -0.16419 0.04537 C -0.16602 0.0456 -0.16771 0.04745 -0.16953 0.04838 C -0.17044 0.04884 -0.17135 0.04931 -0.17214 0.05 C -0.17331 0.05093 -0.17448 0.05231 -0.17565 0.05301 C -0.17826 0.05486 -0.18203 0.05532 -0.18451 0.05625 C -0.18542 0.05671 -0.18633 0.05718 -0.18711 0.05787 C -0.18802 0.05949 -0.1888 0.06134 -0.18984 0.0625 C -0.19062 0.06343 -0.19167 0.06343 -0.19245 0.06412 C -0.19336 0.06481 -0.19414 0.0662 -0.19505 0.06713 C -0.19622 0.06829 -0.19753 0.06921 -0.1987 0.07037 C -0.20872 0.08056 -0.19297 0.06528 -0.20391 0.07824 C -0.20469 0.07917 -0.20573 0.07917 -0.20664 0.07963 C -0.20716 0.08079 -0.20768 0.08218 -0.20833 0.08287 C -0.21133 0.08588 -0.21094 0.08241 -0.21094 0.08611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766 -0.15023 L 0.74766 -0.15 C 0.7418 -0.15093 0.73581 -0.15046 0.72995 -0.15185 C 0.72891 -0.15208 0.72826 -0.1544 0.72734 -0.15509 C 0.72565 -0.15648 0.72201 -0.1581 0.72201 -0.15787 C 0.72149 -0.15926 0.72096 -0.16042 0.72031 -0.16134 C 0.71862 -0.16366 0.71641 -0.16505 0.71497 -0.16759 C 0.7125 -0.17199 0.71367 -0.16944 0.71146 -0.17546 C 0.7112 -0.18333 0.71159 -0.19143 0.71055 -0.19907 C 0.71029 -0.20139 0.70612 -0.20301 0.70521 -0.2037 C 0.70378 -0.20463 0.70234 -0.20579 0.70078 -0.20694 C 0.7 -0.20741 0.69909 -0.20787 0.69818 -0.20833 C 0.69675 -0.20949 0.69531 -0.21065 0.69375 -0.21157 C 0.69232 -0.21227 0.69089 -0.2125 0.68932 -0.21319 C 0.68815 -0.21366 0.68698 -0.21412 0.68581 -0.21458 C 0.68438 -0.21643 0.68073 -0.2206 0.67969 -0.22245 C 0.67891 -0.22384 0.67852 -0.22569 0.67787 -0.22731 C 0.6776 -0.22986 0.67734 -0.23264 0.67695 -0.23518 C 0.67656 -0.23819 0.67526 -0.24444 0.67526 -0.24421 C 0.675 -0.24815 0.67526 -0.25208 0.67435 -0.25555 C 0.67396 -0.25694 0.67253 -0.25625 0.67175 -0.25718 C 0.6707 -0.25787 0.66992 -0.25926 0.66901 -0.26018 C 0.66797 -0.26134 0.66667 -0.26227 0.6655 -0.26343 C 0.66458 -0.26435 0.6638 -0.26574 0.66289 -0.26643 C 0.6612 -0.26782 0.65938 -0.26852 0.65755 -0.26968 C 0.65677 -0.27014 0.65573 -0.27037 0.65495 -0.2713 C 0.65404 -0.27222 0.65326 -0.27361 0.65234 -0.2743 C 0.65091 -0.27546 0.64544 -0.27685 0.6444 -0.27755 C 0.64258 -0.27824 0.64089 -0.27986 0.63906 -0.28055 C 0.63789 -0.28125 0.63672 -0.28148 0.63555 -0.28218 C 0.63372 -0.2831 0.63203 -0.28449 0.63021 -0.28542 C 0.62787 -0.28634 0.62552 -0.28704 0.62318 -0.28843 L 0.61784 -0.29167 C 0.61706 -0.29259 0.61615 -0.29398 0.61524 -0.29468 C 0.61445 -0.29537 0.61328 -0.29537 0.61263 -0.2963 C 0.6112 -0.29792 0.60912 -0.30255 0.60912 -0.30231 C 0.60964 -0.3037 0.61016 -0.30486 0.61081 -0.30579 C 0.61172 -0.30671 0.61628 -0.30856 0.61706 -0.3088 C 0.61758 -0.30995 0.61797 -0.31134 0.61875 -0.31204 C 0.62044 -0.31343 0.6224 -0.31366 0.62409 -0.31505 C 0.62526 -0.3162 0.62643 -0.31736 0.6276 -0.31829 C 0.62839 -0.31898 0.62943 -0.31921 0.63021 -0.31991 C 0.63112 -0.3206 0.6319 -0.32222 0.63294 -0.32292 C 0.63372 -0.32361 0.63464 -0.32384 0.63555 -0.32454 C 0.63646 -0.32546 0.63724 -0.32685 0.63815 -0.32778 C 0.63984 -0.32893 0.64193 -0.32893 0.64349 -0.33079 C 0.6444 -0.33194 0.64518 -0.3331 0.64609 -0.33403 C 0.64779 -0.33542 0.64961 -0.33611 0.65143 -0.33704 C 0.65781 -0.34097 0.64987 -0.33634 0.65755 -0.34028 C 0.65846 -0.34074 0.65938 -0.34167 0.66029 -0.3419 C 0.66315 -0.34259 0.66615 -0.34259 0.66901 -0.34329 C 0.67057 -0.34375 0.67201 -0.34444 0.67344 -0.34491 C 0.67526 -0.3456 0.67695 -0.34606 0.67878 -0.34653 C 0.69297 -0.35023 0.67904 -0.34606 0.69206 -0.34977 C 0.69375 -0.35023 0.69557 -0.35069 0.69727 -0.35116 C 0.69883 -0.35162 0.70026 -0.35231 0.70169 -0.35278 C 0.7056 -0.35393 0.70938 -0.35486 0.71315 -0.35602 C 0.71471 -0.35648 0.71615 -0.35694 0.71758 -0.35741 C 0.7194 -0.3581 0.72109 -0.35833 0.72292 -0.35903 C 0.72526 -0.35995 0.7276 -0.36088 0.72995 -0.36227 C 0.73177 -0.36319 0.73346 -0.36458 0.73529 -0.36528 C 0.73646 -0.36597 0.73763 -0.3662 0.7388 -0.3669 C 0.74063 -0.36782 0.74232 -0.36898 0.74414 -0.37014 C 0.74492 -0.3706 0.74583 -0.3713 0.74675 -0.37153 C 0.74818 -0.37222 0.74974 -0.37245 0.75117 -0.37315 C 0.75313 -0.37407 0.75534 -0.37616 0.75729 -0.37639 C 0.76289 -0.37685 0.76849 -0.37639 0.77409 -0.37639 L 0.77943 -0.37639 L 0.79974 -0.38565 L 0.80417 -0.34329 L 0.78203 -0.36389 " pathEditMode="relative" rAng="0" ptsTypes="AAAAAAAAAAAAAAAAAAAAAAA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14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Chelsy Fabiola Gálvez Pichilla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Chelsy Fabiola Gálvez Pichilla</dc:title>
  <dc:creator>GNet</dc:creator>
  <cp:lastModifiedBy>GNet</cp:lastModifiedBy>
  <cp:revision>5</cp:revision>
  <dcterms:created xsi:type="dcterms:W3CDTF">2025-10-04T17:20:09Z</dcterms:created>
  <dcterms:modified xsi:type="dcterms:W3CDTF">2025-10-04T18:00:51Z</dcterms:modified>
</cp:coreProperties>
</file>