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034C-C0D5-410B-A973-0E021C8E9E1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9F7-4B37-46E8-AD4A-D6ADF87DD1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6168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034C-C0D5-410B-A973-0E021C8E9E1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9F7-4B37-46E8-AD4A-D6ADF87DD1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8400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034C-C0D5-410B-A973-0E021C8E9E1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9F7-4B37-46E8-AD4A-D6ADF87DD1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4961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034C-C0D5-410B-A973-0E021C8E9E1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9F7-4B37-46E8-AD4A-D6ADF87DD1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2471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034C-C0D5-410B-A973-0E021C8E9E1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9F7-4B37-46E8-AD4A-D6ADF87DD1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664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034C-C0D5-410B-A973-0E021C8E9E1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9F7-4B37-46E8-AD4A-D6ADF87DD1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2184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034C-C0D5-410B-A973-0E021C8E9E1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9F7-4B37-46E8-AD4A-D6ADF87DD1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6398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034C-C0D5-410B-A973-0E021C8E9E1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9F7-4B37-46E8-AD4A-D6ADF87DD1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7212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034C-C0D5-410B-A973-0E021C8E9E1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9F7-4B37-46E8-AD4A-D6ADF87DD1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9404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034C-C0D5-410B-A973-0E021C8E9E1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9F7-4B37-46E8-AD4A-D6ADF87DD1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646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034C-C0D5-410B-A973-0E021C8E9E1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9F7-4B37-46E8-AD4A-D6ADF87DD1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4861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034C-C0D5-410B-A973-0E021C8E9E1A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D9F7-4B37-46E8-AD4A-D6ADF87DD1A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987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Chelsy Fabiola Gálvez Pichilla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Mecanografía:</a:t>
            </a:r>
          </a:p>
          <a:p>
            <a:r>
              <a:rPr lang="es-ES" dirty="0" smtClean="0"/>
              <a:t>2do Básico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611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092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19" y="3033656"/>
            <a:ext cx="3264946" cy="32649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836" y="4208481"/>
            <a:ext cx="2399852" cy="23998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96" y="2065468"/>
            <a:ext cx="4792532" cy="4792532"/>
          </a:xfrm>
          <a:prstGeom prst="rect">
            <a:avLst/>
          </a:prstGeom>
        </p:spPr>
      </p:pic>
      <p:sp>
        <p:nvSpPr>
          <p:cNvPr id="8" name="Llamada de nube 7"/>
          <p:cNvSpPr/>
          <p:nvPr/>
        </p:nvSpPr>
        <p:spPr>
          <a:xfrm>
            <a:off x="4182932" y="3130475"/>
            <a:ext cx="2409713" cy="88212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Voy a visitar a mi abuelita</a:t>
            </a:r>
            <a:endParaRPr lang="es-GT" dirty="0"/>
          </a:p>
        </p:txBody>
      </p:sp>
      <p:sp>
        <p:nvSpPr>
          <p:cNvPr id="9" name="Llamada de nube 8"/>
          <p:cNvSpPr/>
          <p:nvPr/>
        </p:nvSpPr>
        <p:spPr>
          <a:xfrm>
            <a:off x="4349226" y="3130475"/>
            <a:ext cx="1746774" cy="7960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Le llevare flores</a:t>
            </a:r>
            <a:r>
              <a:rPr lang="es-ES" dirty="0" smtClean="0">
                <a:sym typeface="Wingdings" panose="05000000000000000000" pitchFamily="2" charset="2"/>
              </a:rPr>
              <a:t></a:t>
            </a:r>
            <a:endParaRPr lang="es-GT" dirty="0"/>
          </a:p>
        </p:txBody>
      </p:sp>
      <p:sp>
        <p:nvSpPr>
          <p:cNvPr id="11" name="Llamada de nube 10"/>
          <p:cNvSpPr/>
          <p:nvPr/>
        </p:nvSpPr>
        <p:spPr>
          <a:xfrm>
            <a:off x="6602505" y="4090864"/>
            <a:ext cx="1656678" cy="922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Que hermosa niña</a:t>
            </a:r>
            <a:endParaRPr lang="es-GT" dirty="0"/>
          </a:p>
        </p:txBody>
      </p:sp>
      <p:sp>
        <p:nvSpPr>
          <p:cNvPr id="13" name="Llamada de nube 12"/>
          <p:cNvSpPr/>
          <p:nvPr/>
        </p:nvSpPr>
        <p:spPr>
          <a:xfrm>
            <a:off x="7143078" y="4461734"/>
            <a:ext cx="1613647" cy="8417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 donde vas niña hermosa</a:t>
            </a:r>
            <a:endParaRPr lang="es-GT" dirty="0"/>
          </a:p>
        </p:txBody>
      </p:sp>
      <p:sp>
        <p:nvSpPr>
          <p:cNvPr id="14" name="Llamada de nube 13"/>
          <p:cNvSpPr/>
          <p:nvPr/>
        </p:nvSpPr>
        <p:spPr>
          <a:xfrm>
            <a:off x="6325496" y="3130475"/>
            <a:ext cx="1613648" cy="7960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Wow</a:t>
            </a:r>
            <a:r>
              <a:rPr lang="es-ES" dirty="0" smtClean="0"/>
              <a:t> un lobito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4284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0.00625 L -0.01576 0.00649 C -0.00912 0.00649 -0.00222 0.00602 0.00455 0.00695 C 0.00586 0.00718 0.0069 0.00834 0.00781 0.00926 C 0.01497 0.01551 0.00911 0.01135 0.01432 0.01482 C 0.01497 0.01551 0.01549 0.01644 0.01601 0.01713 C 0.01731 0.01875 0.01836 0.01922 0.02018 0.02037 C 0.02122 0.02176 0.02278 0.02315 0.02343 0.025 C 0.02369 0.0257 0.02383 0.02662 0.02435 0.02732 C 0.02487 0.02824 0.02578 0.02894 0.02669 0.02987 C 0.02721 0.03079 0.02786 0.03195 0.02825 0.03287 C 0.02864 0.0338 0.02942 0.03727 0.02994 0.03843 C 0.03034 0.03912 0.03099 0.03959 0.03177 0.04005 C 0.0319 0.04074 0.03203 0.04167 0.03242 0.04237 C 0.03346 0.04445 0.03411 0.04491 0.03567 0.0463 C 0.04869 0.04422 0.04713 0.04422 0.06927 0.0463 C 0.07096 0.04653 0.07213 0.04792 0.0733 0.04862 C 0.07448 0.04931 0.07565 0.04954 0.07669 0.05024 C 0.08346 0.05463 0.07825 0.05255 0.0832 0.05417 C 0.09023 0.0632 0.08112 0.05232 0.08906 0.05903 C 0.0901 0.05973 0.09049 0.06135 0.0914 0.06204 C 0.09284 0.06343 0.09466 0.06412 0.09648 0.06528 C 0.09726 0.06574 0.09778 0.06667 0.09883 0.0669 C 0.10377 0.06806 0.10104 0.06737 0.10703 0.06922 L 0.10937 0.06991 C 0.11028 0.07014 0.11119 0.07061 0.11198 0.07084 C 0.11354 0.07107 0.11523 0.0713 0.11679 0.07153 C 0.12825 0.07292 0.12018 0.07153 0.13008 0.07315 C 0.13333 0.07362 0.13672 0.07362 0.13984 0.07477 L 0.14479 0.07639 C 0.14557 0.07662 0.14635 0.07686 0.14726 0.07709 C 0.14896 0.07755 0.1513 0.07801 0.15299 0.07871 C 0.15403 0.07917 0.15508 0.07987 0.15625 0.08033 C 0.15794 0.08079 0.16849 0.08172 0.1694 0.08195 C 0.17044 0.08218 0.17161 0.08241 0.17265 0.08264 C 0.175 0.08311 0.1776 0.08311 0.18008 0.08334 L 0.18646 0.08426 C 0.19388 0.08658 0.18971 0.08565 0.19883 0.08658 C 0.2 0.08681 0.20104 0.08727 0.20221 0.08727 C 0.20429 0.08774 0.20664 0.08774 0.20872 0.0882 C 0.20976 0.08843 0.2108 0.08936 0.21198 0.08982 C 0.21302 0.09005 0.21419 0.09028 0.21523 0.09051 C 0.21614 0.09074 0.21692 0.09121 0.21771 0.09121 C 0.23112 0.09399 0.22864 0.09352 0.24062 0.09445 C 0.24974 0.09723 0.24205 0.09537 0.25547 0.09676 C 0.25677 0.09699 0.2582 0.09723 0.25963 0.09746 C 0.26146 0.09792 0.26341 0.09792 0.26523 0.09838 C 0.2664 0.09862 0.26744 0.09908 0.26849 0.09931 C 0.27018 0.09931 0.27187 0.09931 0.27343 0.09931 L 0.2694 0.09607 L 0.27448 0.09514 L 0.27448 0.09537 L 0.27448 0.09514 L 0.27448 0.09537 " pathEditMode="relative" rAng="0" ptsTypes="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4.16667E-7 -1.48148E-6 L -0.03972 0.00139 C -0.04232 0.00162 -0.04401 0.00555 -0.04597 0.00764 C -0.0474 0.00949 -0.04896 0.01065 -0.05039 0.0125 C -0.05691 0.0206 -0.05222 0.01713 -0.05743 0.02037 C -0.06029 0.02546 -0.05795 0.02153 -0.06185 0.02662 C -0.06224 0.02708 -0.06693 0.03356 -0.06797 0.03449 C -0.06914 0.03518 -0.07032 0.03542 -0.07149 0.03588 C -0.0724 0.03704 -0.07318 0.03842 -0.07422 0.03912 C -0.07592 0.04051 -0.07943 0.04236 -0.07943 0.04236 C -0.08034 0.04329 -0.08112 0.04444 -0.08217 0.04537 C -0.08347 0.04653 -0.08698 0.04792 -0.08829 0.04861 C -0.0892 0.04907 -0.08998 0.04954 -0.09089 0.05 C -0.09206 0.05069 -0.09336 0.05092 -0.09441 0.05162 C -0.09597 0.05255 -0.09727 0.05417 -0.09883 0.05486 C -0.10013 0.05532 -0.1112 0.05764 -0.11211 0.05787 C -0.11381 0.05833 -0.11563 0.0588 -0.11732 0.05949 C -0.11862 0.05995 -0.11967 0.06088 -0.12097 0.06111 C -0.125 0.0618 -0.12917 0.06204 -0.13321 0.06273 C -0.13412 0.06319 -0.13503 0.06389 -0.13594 0.06412 C -0.14467 0.06782 -0.14662 0.06759 -0.15625 0.0706 C -0.15769 0.07083 -0.15912 0.07176 -0.16055 0.07199 C -0.16472 0.07292 -0.16888 0.07315 -0.17292 0.07361 C -0.17618 0.07407 -0.17943 0.07477 -0.18269 0.07523 C -0.19349 0.07917 -0.18855 0.07755 -0.19766 0.07986 C -0.20261 0.08287 -0.20365 0.08356 -0.21094 0.08611 C -0.21237 0.0868 -0.21381 0.0875 -0.21524 0.08773 C -0.21641 0.08796 -0.21758 0.08773 -0.21875 0.08773 L -0.21875 0.08773 L -0.21875 0.08773 L -0.21355 0.07986 " pathEditMode="relative" ptsTypes="AAAAAAAAAAAAAAA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</Words>
  <Application>Microsoft Office PowerPoint</Application>
  <PresentationFormat>Panorámica</PresentationFormat>
  <Paragraphs>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Tema de Office</vt:lpstr>
      <vt:lpstr>Chelsy Fabiola Gálvez Pichilla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Chelsy Fabiola Gálvez Pichilla</dc:title>
  <dc:creator>GNet</dc:creator>
  <cp:lastModifiedBy>GNet</cp:lastModifiedBy>
  <cp:revision>3</cp:revision>
  <dcterms:created xsi:type="dcterms:W3CDTF">2025-10-04T18:11:03Z</dcterms:created>
  <dcterms:modified xsi:type="dcterms:W3CDTF">2025-10-04T18:26:21Z</dcterms:modified>
</cp:coreProperties>
</file>