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A8F6277E-56B6-4F13-9875-7338AAA439C2}" type="datetimeFigureOut">
              <a:rPr lang="es-GT" smtClean="0"/>
              <a:t>25/10/2025</a:t>
            </a:fld>
            <a:endParaRPr lang="es-GT"/>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s-GT"/>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E4CACF39-F58E-4DC3-96F8-A29B0F6E166D}" type="slidenum">
              <a:rPr lang="es-GT" smtClean="0"/>
              <a:t>‹Nº›</a:t>
            </a:fld>
            <a:endParaRPr lang="es-GT"/>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33387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F6277E-56B6-4F13-9875-7338AAA439C2}"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1427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F6277E-56B6-4F13-9875-7338AAA439C2}"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3908963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8F6277E-56B6-4F13-9875-7338AAA439C2}" type="datetimeFigureOut">
              <a:rPr lang="es-GT" smtClean="0"/>
              <a:t>25/10/2025</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774635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8F6277E-56B6-4F13-9875-7338AAA439C2}" type="datetimeFigureOut">
              <a:rPr lang="es-GT" smtClean="0"/>
              <a:t>25/10/2025</a:t>
            </a:fld>
            <a:endParaRPr lang="es-GT"/>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s-GT"/>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E4CACF39-F58E-4DC3-96F8-A29B0F6E166D}" type="slidenum">
              <a:rPr lang="es-GT" smtClean="0"/>
              <a:t>‹Nº›</a:t>
            </a:fld>
            <a:endParaRPr lang="es-GT"/>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76071894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8F6277E-56B6-4F13-9875-7338AAA439C2}" type="datetimeFigureOut">
              <a:rPr lang="es-GT" smtClean="0"/>
              <a:t>25/10/2025</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154583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8F6277E-56B6-4F13-9875-7338AAA439C2}" type="datetimeFigureOut">
              <a:rPr lang="es-GT" smtClean="0"/>
              <a:t>25/10/2025</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579926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8F6277E-56B6-4F13-9875-7338AAA439C2}" type="datetimeFigureOut">
              <a:rPr lang="es-GT" smtClean="0"/>
              <a:t>25/10/2025</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299620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6277E-56B6-4F13-9875-7338AAA439C2}" type="datetimeFigureOut">
              <a:rPr lang="es-GT" smtClean="0"/>
              <a:t>25/10/2025</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E4CACF39-F58E-4DC3-96F8-A29B0F6E166D}" type="slidenum">
              <a:rPr lang="es-GT" smtClean="0"/>
              <a:t>‹Nº›</a:t>
            </a:fld>
            <a:endParaRPr lang="es-GT"/>
          </a:p>
        </p:txBody>
      </p:sp>
    </p:spTree>
    <p:extLst>
      <p:ext uri="{BB962C8B-B14F-4D97-AF65-F5344CB8AC3E}">
        <p14:creationId xmlns:p14="http://schemas.microsoft.com/office/powerpoint/2010/main" val="26298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8F6277E-56B6-4F13-9875-7338AAA439C2}" type="datetimeFigureOut">
              <a:rPr lang="es-GT" smtClean="0"/>
              <a:t>25/10/2025</a:t>
            </a:fld>
            <a:endParaRPr lang="es-G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CACF39-F58E-4DC3-96F8-A29B0F6E166D}" type="slidenum">
              <a:rPr lang="es-GT" smtClean="0"/>
              <a:t>‹Nº›</a:t>
            </a:fld>
            <a:endParaRPr lang="es-G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9079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8F6277E-56B6-4F13-9875-7338AAA439C2}" type="datetimeFigureOut">
              <a:rPr lang="es-GT" smtClean="0"/>
              <a:t>25/10/2025</a:t>
            </a:fld>
            <a:endParaRPr lang="es-GT"/>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s-GT"/>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E4CACF39-F58E-4DC3-96F8-A29B0F6E166D}" type="slidenum">
              <a:rPr lang="es-GT" smtClean="0"/>
              <a:t>‹Nº›</a:t>
            </a:fld>
            <a:endParaRPr lang="es-GT"/>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783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8F6277E-56B6-4F13-9875-7338AAA439C2}" type="datetimeFigureOut">
              <a:rPr lang="es-GT" smtClean="0"/>
              <a:t>25/10/2025</a:t>
            </a:fld>
            <a:endParaRPr lang="es-GT"/>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s-GT"/>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E4CACF39-F58E-4DC3-96F8-A29B0F6E166D}" type="slidenum">
              <a:rPr lang="es-GT" smtClean="0"/>
              <a:t>‹Nº›</a:t>
            </a:fld>
            <a:endParaRPr lang="es-GT"/>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73572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11606"/>
            <a:ext cx="9144000" cy="2387600"/>
          </a:xfrm>
        </p:spPr>
        <p:txBody>
          <a:bodyPr/>
          <a:lstStyle/>
          <a:p>
            <a:r>
              <a:rPr lang="es-ES" b="1" dirty="0" smtClean="0"/>
              <a:t>Chelsy Fabiola Gálvez Pichilla</a:t>
            </a:r>
            <a:endParaRPr lang="es-GT" b="1" dirty="0"/>
          </a:p>
        </p:txBody>
      </p:sp>
      <p:sp>
        <p:nvSpPr>
          <p:cNvPr id="3" name="Subtítulo 2"/>
          <p:cNvSpPr>
            <a:spLocks noGrp="1"/>
          </p:cNvSpPr>
          <p:nvPr>
            <p:ph type="subTitle" idx="1"/>
          </p:nvPr>
        </p:nvSpPr>
        <p:spPr/>
        <p:txBody>
          <a:bodyPr>
            <a:normAutofit fontScale="92500" lnSpcReduction="10000"/>
          </a:bodyPr>
          <a:lstStyle/>
          <a:p>
            <a:r>
              <a:rPr lang="es-ES" dirty="0" smtClean="0"/>
              <a:t>Mecanografía</a:t>
            </a:r>
          </a:p>
          <a:p>
            <a:r>
              <a:rPr lang="es-ES" dirty="0" smtClean="0"/>
              <a:t>ID: A1732</a:t>
            </a:r>
          </a:p>
          <a:p>
            <a:r>
              <a:rPr lang="es-ES" dirty="0" smtClean="0"/>
              <a:t>Dirección: Potrerillo </a:t>
            </a:r>
            <a:endParaRPr lang="es-ES" dirty="0"/>
          </a:p>
        </p:txBody>
      </p:sp>
    </p:spTree>
    <p:extLst>
      <p:ext uri="{BB962C8B-B14F-4D97-AF65-F5344CB8AC3E}">
        <p14:creationId xmlns:p14="http://schemas.microsoft.com/office/powerpoint/2010/main" val="189960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2" nodeType="clickEffect">
                                  <p:stCondLst>
                                    <p:cond delay="0"/>
                                  </p:stCondLst>
                                  <p:iterate type="lt">
                                    <p:tmPct val="0"/>
                                  </p:iterate>
                                  <p:childTnLst>
                                    <p:anim calcmode="lin" valueType="num">
                                      <p:cBhvr additive="base">
                                        <p:cTn id="20" dur="500"/>
                                        <p:tgtEl>
                                          <p:spTgt spid="2"/>
                                        </p:tgtEl>
                                        <p:attrNameLst>
                                          <p:attrName>ppt_x</p:attrName>
                                        </p:attrNameLst>
                                      </p:cBhvr>
                                      <p:tavLst>
                                        <p:tav tm="0">
                                          <p:val>
                                            <p:strVal val="ppt_x"/>
                                          </p:val>
                                        </p:tav>
                                        <p:tav tm="100000">
                                          <p:val>
                                            <p:strVal val="ppt_x"/>
                                          </p:val>
                                        </p:tav>
                                      </p:tavLst>
                                    </p:anim>
                                    <p:anim calcmode="lin" valueType="num">
                                      <p:cBhvr additive="base">
                                        <p:cTn id="21" dur="500"/>
                                        <p:tgtEl>
                                          <p:spTgt spid="2"/>
                                        </p:tgtEl>
                                        <p:attrNameLst>
                                          <p:attrName>ppt_y</p:attrName>
                                        </p:attrNameLst>
                                      </p:cBhvr>
                                      <p:tavLst>
                                        <p:tav tm="0">
                                          <p:val>
                                            <p:strVal val="ppt_y"/>
                                          </p:val>
                                        </p:tav>
                                        <p:tav tm="100000">
                                          <p:val>
                                            <p:strVal val="1+ppt_h/2"/>
                                          </p:val>
                                        </p:tav>
                                      </p:tavLst>
                                    </p:anim>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4" presetClass="emph" presetSubtype="0" fill="hold" grpId="0" nodeType="click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0" end="0"/>
                                            </p:txEl>
                                          </p:spTgt>
                                        </p:tgtEl>
                                        <p:attrNameLst>
                                          <p:attrName>ppt_x</p:attrName>
                                          <p:attrName>ppt_y</p:attrName>
                                        </p:attrNameLst>
                                      </p:cBhvr>
                                    </p:animMotion>
                                    <p:animRot by="1500000">
                                      <p:cBhvr>
                                        <p:cTn id="27" dur="125" fill="hold">
                                          <p:stCondLst>
                                            <p:cond delay="0"/>
                                          </p:stCondLst>
                                        </p:cTn>
                                        <p:tgtEl>
                                          <p:spTgt spid="3">
                                            <p:txEl>
                                              <p:pRg st="0" end="0"/>
                                            </p:txEl>
                                          </p:spTgt>
                                        </p:tgtEl>
                                        <p:attrNameLst>
                                          <p:attrName>r</p:attrName>
                                        </p:attrNameLst>
                                      </p:cBhvr>
                                    </p:animRot>
                                    <p:animRot by="-1500000">
                                      <p:cBhvr>
                                        <p:cTn id="28" dur="125" fill="hold">
                                          <p:stCondLst>
                                            <p:cond delay="125"/>
                                          </p:stCondLst>
                                        </p:cTn>
                                        <p:tgtEl>
                                          <p:spTgt spid="3">
                                            <p:txEl>
                                              <p:pRg st="0" end="0"/>
                                            </p:txEl>
                                          </p:spTgt>
                                        </p:tgtEl>
                                        <p:attrNameLst>
                                          <p:attrName>r</p:attrName>
                                        </p:attrNameLst>
                                      </p:cBhvr>
                                    </p:animRot>
                                    <p:animRot by="-1500000">
                                      <p:cBhvr>
                                        <p:cTn id="29" dur="125" fill="hold">
                                          <p:stCondLst>
                                            <p:cond delay="250"/>
                                          </p:stCondLst>
                                        </p:cTn>
                                        <p:tgtEl>
                                          <p:spTgt spid="3">
                                            <p:txEl>
                                              <p:pRg st="0" end="0"/>
                                            </p:txEl>
                                          </p:spTgt>
                                        </p:tgtEl>
                                        <p:attrNameLst>
                                          <p:attrName>r</p:attrName>
                                        </p:attrNameLst>
                                      </p:cBhvr>
                                    </p:animRot>
                                    <p:animRot by="1500000">
                                      <p:cBhvr>
                                        <p:cTn id="30" dur="125" fill="hold">
                                          <p:stCondLst>
                                            <p:cond delay="375"/>
                                          </p:stCondLst>
                                        </p:cTn>
                                        <p:tgtEl>
                                          <p:spTgt spid="3">
                                            <p:txEl>
                                              <p:pRg st="0" end="0"/>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34" presetClass="emph" presetSubtype="0" fill="hold" grpId="0" nodeType="clickEffect">
                                  <p:stCondLst>
                                    <p:cond delay="0"/>
                                  </p:stCondLst>
                                  <p:iterate type="lt">
                                    <p:tmPct val="10000"/>
                                  </p:iterate>
                                  <p:childTnLst>
                                    <p:animMotion origin="layout" path="M 0.0 0.0 L 0.0 -0.07213" pathEditMode="relative" ptsTypes="">
                                      <p:cBhvr>
                                        <p:cTn id="34" dur="250" accel="50000" decel="50000" autoRev="1" fill="hold">
                                          <p:stCondLst>
                                            <p:cond delay="0"/>
                                          </p:stCondLst>
                                        </p:cTn>
                                        <p:tgtEl>
                                          <p:spTgt spid="3">
                                            <p:txEl>
                                              <p:pRg st="1" end="1"/>
                                            </p:txEl>
                                          </p:spTgt>
                                        </p:tgtEl>
                                        <p:attrNameLst>
                                          <p:attrName>ppt_x</p:attrName>
                                          <p:attrName>ppt_y</p:attrName>
                                        </p:attrNameLst>
                                      </p:cBhvr>
                                    </p:animMotion>
                                    <p:animRot by="1500000">
                                      <p:cBhvr>
                                        <p:cTn id="35" dur="125" fill="hold">
                                          <p:stCondLst>
                                            <p:cond delay="0"/>
                                          </p:stCondLst>
                                        </p:cTn>
                                        <p:tgtEl>
                                          <p:spTgt spid="3">
                                            <p:txEl>
                                              <p:pRg st="1" end="1"/>
                                            </p:txEl>
                                          </p:spTgt>
                                        </p:tgtEl>
                                        <p:attrNameLst>
                                          <p:attrName>r</p:attrName>
                                        </p:attrNameLst>
                                      </p:cBhvr>
                                    </p:animRot>
                                    <p:animRot by="-1500000">
                                      <p:cBhvr>
                                        <p:cTn id="36" dur="125" fill="hold">
                                          <p:stCondLst>
                                            <p:cond delay="125"/>
                                          </p:stCondLst>
                                        </p:cTn>
                                        <p:tgtEl>
                                          <p:spTgt spid="3">
                                            <p:txEl>
                                              <p:pRg st="1" end="1"/>
                                            </p:txEl>
                                          </p:spTgt>
                                        </p:tgtEl>
                                        <p:attrNameLst>
                                          <p:attrName>r</p:attrName>
                                        </p:attrNameLst>
                                      </p:cBhvr>
                                    </p:animRot>
                                    <p:animRot by="-1500000">
                                      <p:cBhvr>
                                        <p:cTn id="37" dur="125" fill="hold">
                                          <p:stCondLst>
                                            <p:cond delay="250"/>
                                          </p:stCondLst>
                                        </p:cTn>
                                        <p:tgtEl>
                                          <p:spTgt spid="3">
                                            <p:txEl>
                                              <p:pRg st="1" end="1"/>
                                            </p:txEl>
                                          </p:spTgt>
                                        </p:tgtEl>
                                        <p:attrNameLst>
                                          <p:attrName>r</p:attrName>
                                        </p:attrNameLst>
                                      </p:cBhvr>
                                    </p:animRot>
                                    <p:animRot by="1500000">
                                      <p:cBhvr>
                                        <p:cTn id="38" dur="125" fill="hold">
                                          <p:stCondLst>
                                            <p:cond delay="375"/>
                                          </p:stCondLst>
                                        </p:cTn>
                                        <p:tgtEl>
                                          <p:spTgt spid="3">
                                            <p:txEl>
                                              <p:pRg st="1" end="1"/>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34" presetClass="emph" presetSubtype="0" fill="hold" grpId="0" nodeType="clickEffect">
                                  <p:stCondLst>
                                    <p:cond delay="0"/>
                                  </p:stCondLst>
                                  <p:iterate type="lt">
                                    <p:tmPct val="10000"/>
                                  </p:iterate>
                                  <p:childTnLst>
                                    <p:animMotion origin="layout" path="M 0.0 0.0 L 0.0 -0.07213" pathEditMode="relative" ptsTypes="">
                                      <p:cBhvr>
                                        <p:cTn id="42" dur="250" accel="50000" decel="50000" autoRev="1" fill="hold">
                                          <p:stCondLst>
                                            <p:cond delay="0"/>
                                          </p:stCondLst>
                                        </p:cTn>
                                        <p:tgtEl>
                                          <p:spTgt spid="3">
                                            <p:txEl>
                                              <p:pRg st="2" end="2"/>
                                            </p:txEl>
                                          </p:spTgt>
                                        </p:tgtEl>
                                        <p:attrNameLst>
                                          <p:attrName>ppt_x</p:attrName>
                                          <p:attrName>ppt_y</p:attrName>
                                        </p:attrNameLst>
                                      </p:cBhvr>
                                    </p:animMotion>
                                    <p:animRot by="1500000">
                                      <p:cBhvr>
                                        <p:cTn id="43" dur="125" fill="hold">
                                          <p:stCondLst>
                                            <p:cond delay="0"/>
                                          </p:stCondLst>
                                        </p:cTn>
                                        <p:tgtEl>
                                          <p:spTgt spid="3">
                                            <p:txEl>
                                              <p:pRg st="2" end="2"/>
                                            </p:txEl>
                                          </p:spTgt>
                                        </p:tgtEl>
                                        <p:attrNameLst>
                                          <p:attrName>r</p:attrName>
                                        </p:attrNameLst>
                                      </p:cBhvr>
                                    </p:animRot>
                                    <p:animRot by="-1500000">
                                      <p:cBhvr>
                                        <p:cTn id="44" dur="125" fill="hold">
                                          <p:stCondLst>
                                            <p:cond delay="125"/>
                                          </p:stCondLst>
                                        </p:cTn>
                                        <p:tgtEl>
                                          <p:spTgt spid="3">
                                            <p:txEl>
                                              <p:pRg st="2" end="2"/>
                                            </p:txEl>
                                          </p:spTgt>
                                        </p:tgtEl>
                                        <p:attrNameLst>
                                          <p:attrName>r</p:attrName>
                                        </p:attrNameLst>
                                      </p:cBhvr>
                                    </p:animRot>
                                    <p:animRot by="-1500000">
                                      <p:cBhvr>
                                        <p:cTn id="45" dur="125" fill="hold">
                                          <p:stCondLst>
                                            <p:cond delay="250"/>
                                          </p:stCondLst>
                                        </p:cTn>
                                        <p:tgtEl>
                                          <p:spTgt spid="3">
                                            <p:txEl>
                                              <p:pRg st="2" end="2"/>
                                            </p:txEl>
                                          </p:spTgt>
                                        </p:tgtEl>
                                        <p:attrNameLst>
                                          <p:attrName>r</p:attrName>
                                        </p:attrNameLst>
                                      </p:cBhvr>
                                    </p:animRot>
                                    <p:animRot by="1500000">
                                      <p:cBhvr>
                                        <p:cTn id="46" dur="125" fill="hold">
                                          <p:stCondLst>
                                            <p:cond delay="375"/>
                                          </p:stCondLst>
                                        </p:cTn>
                                        <p:tgtEl>
                                          <p:spTgt spid="3">
                                            <p:txEl>
                                              <p:pRg st="2" end="2"/>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1" nodeType="clickEffect">
                                  <p:stCondLst>
                                    <p:cond delay="0"/>
                                  </p:stCondLst>
                                  <p:iterate type="lt">
                                    <p:tmPct val="0"/>
                                  </p:iterate>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additive="base">
                                        <p:cTn id="5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1" nodeType="clickEffect">
                                  <p:stCondLst>
                                    <p:cond delay="0"/>
                                  </p:stCondLst>
                                  <p:iterate type="lt">
                                    <p:tmPct val="0"/>
                                  </p:iterate>
                                  <p:childTnLst>
                                    <p:set>
                                      <p:cBhvr>
                                        <p:cTn id="56" dur="1" fill="hold">
                                          <p:stCondLst>
                                            <p:cond delay="0"/>
                                          </p:stCondLst>
                                        </p:cTn>
                                        <p:tgtEl>
                                          <p:spTgt spid="3">
                                            <p:txEl>
                                              <p:pRg st="1" end="1"/>
                                            </p:txEl>
                                          </p:spTgt>
                                        </p:tgtEl>
                                        <p:attrNameLst>
                                          <p:attrName>style.visibility</p:attrName>
                                        </p:attrNameLst>
                                      </p:cBhvr>
                                      <p:to>
                                        <p:strVal val="visible"/>
                                      </p:to>
                                    </p:set>
                                    <p:anim calcmode="lin" valueType="num">
                                      <p:cBhvr additive="base">
                                        <p:cTn id="5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1" nodeType="clickEffect">
                                  <p:stCondLst>
                                    <p:cond delay="0"/>
                                  </p:stCondLst>
                                  <p:iterate type="lt">
                                    <p:tmPct val="0"/>
                                  </p:iterate>
                                  <p:childTnLst>
                                    <p:set>
                                      <p:cBhvr>
                                        <p:cTn id="62" dur="1" fill="hold">
                                          <p:stCondLst>
                                            <p:cond delay="0"/>
                                          </p:stCondLst>
                                        </p:cTn>
                                        <p:tgtEl>
                                          <p:spTgt spid="3">
                                            <p:txEl>
                                              <p:pRg st="2" end="2"/>
                                            </p:txEl>
                                          </p:spTgt>
                                        </p:tgtEl>
                                        <p:attrNameLst>
                                          <p:attrName>style.visibility</p:attrName>
                                        </p:attrNameLst>
                                      </p:cBhvr>
                                      <p:to>
                                        <p:strVal val="visible"/>
                                      </p:to>
                                    </p:set>
                                    <p:anim calcmode="lin" valueType="num">
                                      <p:cBhvr additive="base">
                                        <p:cTn id="6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2" nodeType="clickEffect">
                                  <p:stCondLst>
                                    <p:cond delay="0"/>
                                  </p:stCondLst>
                                  <p:iterate type="lt">
                                    <p:tmPct val="0"/>
                                  </p:iterate>
                                  <p:childTnLst>
                                    <p:anim calcmode="lin" valueType="num">
                                      <p:cBhvr additive="base">
                                        <p:cTn id="6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9" dur="500"/>
                                        <p:tgtEl>
                                          <p:spTgt spid="3">
                                            <p:txEl>
                                              <p:pRg st="0" end="0"/>
                                            </p:txEl>
                                          </p:spTgt>
                                        </p:tgtEl>
                                        <p:attrNameLst>
                                          <p:attrName>ppt_y</p:attrName>
                                        </p:attrNameLst>
                                      </p:cBhvr>
                                      <p:tavLst>
                                        <p:tav tm="0">
                                          <p:val>
                                            <p:strVal val="ppt_y"/>
                                          </p:val>
                                        </p:tav>
                                        <p:tav tm="100000">
                                          <p:val>
                                            <p:strVal val="1+ppt_h/2"/>
                                          </p:val>
                                        </p:tav>
                                      </p:tavLst>
                                    </p:anim>
                                    <p:set>
                                      <p:cBhvr>
                                        <p:cTn id="7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2" nodeType="clickEffect">
                                  <p:stCondLst>
                                    <p:cond delay="0"/>
                                  </p:stCondLst>
                                  <p:iterate type="lt">
                                    <p:tmPct val="0"/>
                                  </p:iterate>
                                  <p:childTnLst>
                                    <p:anim calcmode="lin" valueType="num">
                                      <p:cBhvr additive="base">
                                        <p:cTn id="74"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5" dur="500"/>
                                        <p:tgtEl>
                                          <p:spTgt spid="3">
                                            <p:txEl>
                                              <p:pRg st="1" end="1"/>
                                            </p:txEl>
                                          </p:spTgt>
                                        </p:tgtEl>
                                        <p:attrNameLst>
                                          <p:attrName>ppt_y</p:attrName>
                                        </p:attrNameLst>
                                      </p:cBhvr>
                                      <p:tavLst>
                                        <p:tav tm="0">
                                          <p:val>
                                            <p:strVal val="ppt_y"/>
                                          </p:val>
                                        </p:tav>
                                        <p:tav tm="100000">
                                          <p:val>
                                            <p:strVal val="1+ppt_h/2"/>
                                          </p:val>
                                        </p:tav>
                                      </p:tavLst>
                                    </p:anim>
                                    <p:set>
                                      <p:cBhvr>
                                        <p:cTn id="7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xit" presetSubtype="4" fill="hold" grpId="2" nodeType="clickEffect">
                                  <p:stCondLst>
                                    <p:cond delay="0"/>
                                  </p:stCondLst>
                                  <p:iterate type="lt">
                                    <p:tmPct val="0"/>
                                  </p:iterate>
                                  <p:childTnLst>
                                    <p:anim calcmode="lin" valueType="num">
                                      <p:cBhvr additive="base">
                                        <p:cTn id="80"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1" dur="500"/>
                                        <p:tgtEl>
                                          <p:spTgt spid="3">
                                            <p:txEl>
                                              <p:pRg st="2" end="2"/>
                                            </p:txEl>
                                          </p:spTgt>
                                        </p:tgtEl>
                                        <p:attrNameLst>
                                          <p:attrName>ppt_y</p:attrName>
                                        </p:attrNameLst>
                                      </p:cBhvr>
                                      <p:tavLst>
                                        <p:tav tm="0">
                                          <p:val>
                                            <p:strVal val="ppt_y"/>
                                          </p:val>
                                        </p:tav>
                                        <p:tav tm="100000">
                                          <p:val>
                                            <p:strVal val="1+ppt_h/2"/>
                                          </p:val>
                                        </p:tav>
                                      </p:tavLst>
                                    </p:anim>
                                    <p:set>
                                      <p:cBhvr>
                                        <p:cTn id="82"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Monitor</a:t>
            </a:r>
            <a:r>
              <a:rPr lang="es-ES" dirty="0" smtClean="0"/>
              <a:t> </a:t>
            </a:r>
            <a:endParaRPr lang="es-GT" dirty="0"/>
          </a:p>
        </p:txBody>
      </p:sp>
      <p:sp>
        <p:nvSpPr>
          <p:cNvPr id="3" name="Marcador de contenido 2"/>
          <p:cNvSpPr>
            <a:spLocks noGrp="1"/>
          </p:cNvSpPr>
          <p:nvPr>
            <p:ph sz="half" idx="1"/>
          </p:nvPr>
        </p:nvSpPr>
        <p:spPr/>
        <p:txBody>
          <a:bodyPr/>
          <a:lstStyle/>
          <a:p>
            <a:r>
              <a:rPr lang="es-ES" dirty="0" smtClean="0">
                <a:effectLst/>
              </a:rPr>
              <a:t>La elección de un monitor de computadora depende del uso principal que le vayas a dar, como ofimática, videojuegos o diseño gráfico</a:t>
            </a:r>
          </a:p>
          <a:p>
            <a:r>
              <a:rPr lang="es-ES" dirty="0" smtClean="0"/>
              <a:t>. También es importante considerar las especificaciones clave, como la tecnología de panel, la resolución, el tamaño y la tasa de refresco.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954854" y="2286000"/>
            <a:ext cx="3587716" cy="3581400"/>
          </a:xfrm>
          <a:prstGeom prst="rect">
            <a:avLst/>
          </a:prstGeom>
        </p:spPr>
      </p:pic>
    </p:spTree>
    <p:extLst>
      <p:ext uri="{BB962C8B-B14F-4D97-AF65-F5344CB8AC3E}">
        <p14:creationId xmlns:p14="http://schemas.microsoft.com/office/powerpoint/2010/main" val="56748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2"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mph" presetSubtype="0" grpId="0" nodeType="clickEffect">
                                  <p:stCondLst>
                                    <p:cond delay="0"/>
                                  </p:stCondLst>
                                  <p:childTnLst>
                                    <p:set>
                                      <p:cBhvr rctx="PPT">
                                        <p:cTn id="24" dur="indefinite"/>
                                        <p:tgtEl>
                                          <p:spTgt spid="3">
                                            <p:txEl>
                                              <p:pRg st="0" end="0"/>
                                            </p:txEl>
                                          </p:spTgt>
                                        </p:tgtEl>
                                        <p:attrNameLst>
                                          <p:attrName>style.opacity</p:attrName>
                                        </p:attrNameLst>
                                      </p:cBhvr>
                                      <p:to>
                                        <p:strVal val="0.5"/>
                                      </p:to>
                                    </p:set>
                                    <p:animEffect filter="image" prLst="opacity: 0.5">
                                      <p:cBhvr rctx="IE">
                                        <p:cTn id="25" dur="indefinite"/>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mph" presetSubtype="0" grpId="0" nodeType="clickEffect">
                                  <p:stCondLst>
                                    <p:cond delay="0"/>
                                  </p:stCondLst>
                                  <p:childTnLst>
                                    <p:set>
                                      <p:cBhvr rctx="PPT">
                                        <p:cTn id="29" dur="indefinite"/>
                                        <p:tgtEl>
                                          <p:spTgt spid="3">
                                            <p:txEl>
                                              <p:pRg st="1" end="1"/>
                                            </p:txEl>
                                          </p:spTgt>
                                        </p:tgtEl>
                                        <p:attrNameLst>
                                          <p:attrName>style.opacity</p:attrName>
                                        </p:attrNameLst>
                                      </p:cBhvr>
                                      <p:to>
                                        <p:strVal val="0.5"/>
                                      </p:to>
                                    </p:set>
                                    <p:animEffect filter="image" prLst="opacity: 0.5">
                                      <p:cBhvr rctx="IE">
                                        <p:cTn id="30"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Teclado</a:t>
            </a:r>
            <a:r>
              <a:rPr lang="es-ES" dirty="0" smtClean="0"/>
              <a:t> </a:t>
            </a:r>
            <a:endParaRPr lang="es-GT" dirty="0"/>
          </a:p>
        </p:txBody>
      </p:sp>
      <p:sp>
        <p:nvSpPr>
          <p:cNvPr id="3" name="Marcador de contenido 2"/>
          <p:cNvSpPr>
            <a:spLocks noGrp="1"/>
          </p:cNvSpPr>
          <p:nvPr>
            <p:ph sz="half" idx="1"/>
          </p:nvPr>
        </p:nvSpPr>
        <p:spPr/>
        <p:txBody>
          <a:bodyPr>
            <a:normAutofit lnSpcReduction="10000"/>
          </a:bodyPr>
          <a:lstStyle/>
          <a:p>
            <a:r>
              <a:rPr lang="es-ES" dirty="0" smtClean="0">
                <a:effectLst/>
              </a:rPr>
              <a:t>La elección de un teclado de computadora depende del uso que le vayas a dar, como escribir, jugar, o trabajar</a:t>
            </a:r>
          </a:p>
          <a:p>
            <a:r>
              <a:rPr lang="es-ES" dirty="0" smtClean="0"/>
              <a:t>. Los principales tipos son los mecánicos, conocidos por su durabilidad y retroalimentación táctil, y los de membrana, que son más silenciosos y asequibles. Además, puedes elegir entre diseños con o sin cable, y formatos que varían en tamaño, desde completos hasta compactos. </a:t>
            </a:r>
            <a:endParaRPr lang="es-GT" dirty="0"/>
          </a:p>
        </p:txBody>
      </p:sp>
      <p:sp>
        <p:nvSpPr>
          <p:cNvPr id="4" name="Marcador de contenido 3"/>
          <p:cNvSpPr>
            <a:spLocks noGrp="1"/>
          </p:cNvSpPr>
          <p:nvPr>
            <p:ph sz="half" idx="2"/>
          </p:nvPr>
        </p:nvSpPr>
        <p:spPr/>
        <p:txBody>
          <a:bodyPr>
            <a:normAutofit lnSpcReduction="10000"/>
          </a:bodyPr>
          <a:lstStyle/>
          <a:p>
            <a:endParaRPr lang="es-GT"/>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1825624"/>
            <a:ext cx="5181600" cy="4351339"/>
          </a:xfrm>
          <a:prstGeom prst="rect">
            <a:avLst/>
          </a:prstGeom>
        </p:spPr>
      </p:pic>
    </p:spTree>
    <p:extLst>
      <p:ext uri="{BB962C8B-B14F-4D97-AF65-F5344CB8AC3E}">
        <p14:creationId xmlns:p14="http://schemas.microsoft.com/office/powerpoint/2010/main" val="117536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Ratón</a:t>
            </a:r>
            <a:r>
              <a:rPr lang="es-ES" dirty="0" smtClean="0"/>
              <a:t> </a:t>
            </a:r>
            <a:endParaRPr lang="es-GT" dirty="0"/>
          </a:p>
        </p:txBody>
      </p:sp>
      <p:sp>
        <p:nvSpPr>
          <p:cNvPr id="3" name="Marcador de contenido 2"/>
          <p:cNvSpPr>
            <a:spLocks noGrp="1"/>
          </p:cNvSpPr>
          <p:nvPr>
            <p:ph sz="half" idx="1"/>
          </p:nvPr>
        </p:nvSpPr>
        <p:spPr/>
        <p:txBody>
          <a:bodyPr/>
          <a:lstStyle/>
          <a:p>
            <a:r>
              <a:rPr lang="es-ES" dirty="0" smtClean="0">
                <a:effectLst/>
              </a:rPr>
              <a:t>Un ratón de computadora es un </a:t>
            </a:r>
          </a:p>
          <a:p>
            <a:r>
              <a:rPr lang="es-ES" dirty="0" smtClean="0"/>
              <a:t>dispositivo de entrada que permite al usuario interactuar con una interfaz gráfica, controlando un puntero en la pantalla para seleccionar, arrastrar y ejecutar acciones. También se le conoce como </a:t>
            </a:r>
            <a:r>
              <a:rPr lang="es-ES" i="1" dirty="0" smtClean="0"/>
              <a:t>mouse</a:t>
            </a:r>
            <a:r>
              <a:rPr lang="es-ES" dirty="0" smtClean="0"/>
              <a:t>.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795574" y="1825625"/>
            <a:ext cx="3934852" cy="4096204"/>
          </a:xfrm>
          <a:prstGeom prst="rect">
            <a:avLst/>
          </a:prstGeom>
        </p:spPr>
      </p:pic>
    </p:spTree>
    <p:extLst>
      <p:ext uri="{BB962C8B-B14F-4D97-AF65-F5344CB8AC3E}">
        <p14:creationId xmlns:p14="http://schemas.microsoft.com/office/powerpoint/2010/main" val="3794855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Bocinas</a:t>
            </a:r>
            <a:r>
              <a:rPr lang="es-ES" dirty="0" smtClean="0"/>
              <a:t> </a:t>
            </a:r>
            <a:endParaRPr lang="es-GT" dirty="0"/>
          </a:p>
        </p:txBody>
      </p:sp>
      <p:sp>
        <p:nvSpPr>
          <p:cNvPr id="3" name="Marcador de contenido 2"/>
          <p:cNvSpPr>
            <a:spLocks noGrp="1"/>
          </p:cNvSpPr>
          <p:nvPr>
            <p:ph sz="half" idx="1"/>
          </p:nvPr>
        </p:nvSpPr>
        <p:spPr/>
        <p:txBody>
          <a:bodyPr>
            <a:normAutofit fontScale="85000" lnSpcReduction="10000"/>
          </a:bodyPr>
          <a:lstStyle/>
          <a:p>
            <a:r>
              <a:rPr lang="es-ES" dirty="0" smtClean="0">
                <a:effectLst/>
              </a:rPr>
              <a:t>Las bocinas de la computadora </a:t>
            </a:r>
          </a:p>
          <a:p>
            <a:r>
              <a:rPr lang="es-ES" dirty="0" smtClean="0"/>
              <a:t>son dispositivos que convierten la señal eléctrica del audio en sonido audible, permitiendo escuchar música, películas y otros contenidos. Existen bocinas externas que se conectan por cable (USB o auxiliar 3.5 mm) o de forma inalámbrica (Bluetooth), así como opciones integradas directamente en la computadora o monitor. También existen sistemas con configuraciones variadas, como los de 2.0 (solo altavoces), 2.1 (altavoces y un subwoofer) y sistemas de sonido envolvente</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958012" y="2286000"/>
            <a:ext cx="3581400" cy="3581400"/>
          </a:xfrm>
          <a:prstGeom prst="rect">
            <a:avLst/>
          </a:prstGeom>
        </p:spPr>
      </p:pic>
    </p:spTree>
    <p:extLst>
      <p:ext uri="{BB962C8B-B14F-4D97-AF65-F5344CB8AC3E}">
        <p14:creationId xmlns:p14="http://schemas.microsoft.com/office/powerpoint/2010/main" val="43298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Impresora</a:t>
            </a:r>
            <a:r>
              <a:rPr lang="es-ES" dirty="0" smtClean="0"/>
              <a:t> </a:t>
            </a:r>
            <a:endParaRPr lang="es-GT" dirty="0"/>
          </a:p>
        </p:txBody>
      </p:sp>
      <p:sp>
        <p:nvSpPr>
          <p:cNvPr id="3" name="Marcador de contenido 2"/>
          <p:cNvSpPr>
            <a:spLocks noGrp="1"/>
          </p:cNvSpPr>
          <p:nvPr>
            <p:ph sz="half" idx="1"/>
          </p:nvPr>
        </p:nvSpPr>
        <p:spPr/>
        <p:txBody>
          <a:bodyPr/>
          <a:lstStyle/>
          <a:p>
            <a:r>
              <a:rPr lang="es-ES" dirty="0" smtClean="0">
                <a:effectLst/>
              </a:rPr>
              <a:t>Una impresora de computadora es un </a:t>
            </a:r>
          </a:p>
          <a:p>
            <a:r>
              <a:rPr lang="es-ES" dirty="0" smtClean="0"/>
              <a:t>periférico de salida que se conecta a una computadora para producir copias físicas (en papel) de documentos y gráficos. Puede conectarse mediante un cable USB, </a:t>
            </a:r>
            <a:r>
              <a:rPr lang="es-ES" dirty="0" err="1" smtClean="0"/>
              <a:t>Wi</a:t>
            </a:r>
            <a:r>
              <a:rPr lang="es-ES" dirty="0" smtClean="0"/>
              <a:t>-Fi o Bluetooth y utiliza tecnologías como la inyección de tinta o el láser para imprimir.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24625" y="2550662"/>
            <a:ext cx="4448175" cy="3052076"/>
          </a:xfrm>
          <a:prstGeom prst="rect">
            <a:avLst/>
          </a:prstGeom>
        </p:spPr>
      </p:pic>
    </p:spTree>
    <p:extLst>
      <p:ext uri="{BB962C8B-B14F-4D97-AF65-F5344CB8AC3E}">
        <p14:creationId xmlns:p14="http://schemas.microsoft.com/office/powerpoint/2010/main" val="2948267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Agradecimientos</a:t>
            </a:r>
            <a:r>
              <a:rPr lang="es-ES" dirty="0" smtClean="0"/>
              <a:t> </a:t>
            </a:r>
            <a:r>
              <a:rPr lang="es-ES" dirty="0" smtClean="0">
                <a:sym typeface="Wingdings" panose="05000000000000000000" pitchFamily="2" charset="2"/>
              </a:rPr>
              <a:t></a:t>
            </a:r>
            <a:endParaRPr lang="es-GT" dirty="0"/>
          </a:p>
        </p:txBody>
      </p:sp>
      <p:sp>
        <p:nvSpPr>
          <p:cNvPr id="3" name="Marcador de contenido 2"/>
          <p:cNvSpPr>
            <a:spLocks noGrp="1"/>
          </p:cNvSpPr>
          <p:nvPr>
            <p:ph sz="half" idx="1"/>
          </p:nvPr>
        </p:nvSpPr>
        <p:spPr/>
        <p:txBody>
          <a:bodyPr/>
          <a:lstStyle/>
          <a:p>
            <a:r>
              <a:rPr lang="es-ES" dirty="0" smtClean="0"/>
              <a:t>Gracias x ver mi presentación </a:t>
            </a:r>
            <a:r>
              <a:rPr lang="es-GT" dirty="0" smtClean="0"/>
              <a:t>espero les guste.</a:t>
            </a:r>
            <a:r>
              <a:rPr lang="es-GT" dirty="0" smtClean="0">
                <a:sym typeface="Wingdings" panose="05000000000000000000" pitchFamily="2" charset="2"/>
              </a:rPr>
              <a:t></a:t>
            </a:r>
            <a:endParaRPr lang="es-ES" dirty="0" smtClean="0"/>
          </a:p>
        </p:txBody>
      </p:sp>
      <p:sp>
        <p:nvSpPr>
          <p:cNvPr id="4" name="Marcador de contenido 3"/>
          <p:cNvSpPr>
            <a:spLocks noGrp="1"/>
          </p:cNvSpPr>
          <p:nvPr>
            <p:ph sz="half" idx="2"/>
          </p:nvPr>
        </p:nvSpPr>
        <p:spPr/>
        <p:txBody>
          <a:bodyPr/>
          <a:lstStyle/>
          <a:p>
            <a:endParaRPr lang="es-GT"/>
          </a:p>
        </p:txBody>
      </p:sp>
    </p:spTree>
    <p:extLst>
      <p:ext uri="{BB962C8B-B14F-4D97-AF65-F5344CB8AC3E}">
        <p14:creationId xmlns:p14="http://schemas.microsoft.com/office/powerpoint/2010/main" val="308831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Maquina de escribir  Computación </a:t>
            </a:r>
            <a:endParaRPr lang="es-GT" b="1" dirty="0"/>
          </a:p>
        </p:txBody>
      </p:sp>
      <p:sp>
        <p:nvSpPr>
          <p:cNvPr id="3" name="Marcador de contenido 2"/>
          <p:cNvSpPr>
            <a:spLocks noGrp="1"/>
          </p:cNvSpPr>
          <p:nvPr>
            <p:ph idx="1"/>
          </p:nvPr>
        </p:nvSpPr>
        <p:spPr/>
        <p:txBody>
          <a:bodyPr/>
          <a:lstStyle/>
          <a:p>
            <a:pPr marL="0" indent="0">
              <a:buNone/>
            </a:pPr>
            <a:endParaRPr lang="es-GT" dirty="0"/>
          </a:p>
        </p:txBody>
      </p:sp>
    </p:spTree>
    <p:extLst>
      <p:ext uri="{BB962C8B-B14F-4D97-AF65-F5344CB8AC3E}">
        <p14:creationId xmlns:p14="http://schemas.microsoft.com/office/powerpoint/2010/main" val="1615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2" nodeType="clickEffect">
                                  <p:stCondLst>
                                    <p:cond delay="0"/>
                                  </p:stCondLst>
                                  <p:iterate type="lt">
                                    <p:tmPct val="0"/>
                                  </p:iterate>
                                  <p:childTnLst>
                                    <p:animEffect transition="out" filter="barn(inVertic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2433" y="800100"/>
            <a:ext cx="9601200" cy="1485900"/>
          </a:xfrm>
        </p:spPr>
        <p:txBody>
          <a:bodyPr/>
          <a:lstStyle/>
          <a:p>
            <a:r>
              <a:rPr lang="es-ES" b="1" dirty="0" smtClean="0"/>
              <a:t>Marcas de maquinas de escribir </a:t>
            </a:r>
            <a:endParaRPr lang="es-GT" b="1" dirty="0"/>
          </a:p>
        </p:txBody>
      </p:sp>
      <p:sp>
        <p:nvSpPr>
          <p:cNvPr id="3" name="Marcador de contenido 2"/>
          <p:cNvSpPr>
            <a:spLocks noGrp="1"/>
          </p:cNvSpPr>
          <p:nvPr>
            <p:ph idx="1"/>
          </p:nvPr>
        </p:nvSpPr>
        <p:spPr/>
        <p:txBody>
          <a:bodyPr/>
          <a:lstStyle/>
          <a:p>
            <a:r>
              <a:rPr lang="es-ES" dirty="0" smtClean="0"/>
              <a:t>Smith Corona: Una marca muy conocida y popular.</a:t>
            </a:r>
          </a:p>
          <a:p>
            <a:r>
              <a:rPr lang="es-ES" dirty="0" smtClean="0"/>
              <a:t>Royal: Otra marca popular en el mercado de máquinas de escribir.</a:t>
            </a:r>
          </a:p>
          <a:p>
            <a:r>
              <a:rPr lang="es-ES" dirty="0" smtClean="0"/>
              <a:t>Remington: Uno de los fabricantes más antiguos y notables.</a:t>
            </a:r>
          </a:p>
          <a:p>
            <a:r>
              <a:rPr lang="es-ES" dirty="0" err="1" smtClean="0"/>
              <a:t>Underwood</a:t>
            </a:r>
            <a:r>
              <a:rPr lang="es-ES" dirty="0" smtClean="0"/>
              <a:t>: Una marca histórica con gran presencia en el mercado.</a:t>
            </a:r>
          </a:p>
          <a:p>
            <a:r>
              <a:rPr lang="es-ES" dirty="0" smtClean="0"/>
              <a:t>Olivetti: Famosa por sus diseños, especialmente en Europa.</a:t>
            </a:r>
            <a:endParaRPr lang="es-GT" dirty="0"/>
          </a:p>
        </p:txBody>
      </p:sp>
    </p:spTree>
    <p:extLst>
      <p:ext uri="{BB962C8B-B14F-4D97-AF65-F5344CB8AC3E}">
        <p14:creationId xmlns:p14="http://schemas.microsoft.com/office/powerpoint/2010/main" val="56491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2" nodeType="clickEffect">
                                  <p:stCondLst>
                                    <p:cond delay="0"/>
                                  </p:stCondLst>
                                  <p:iterate type="lt">
                                    <p:tmPct val="0"/>
                                  </p:iterate>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0" end="0"/>
                                            </p:txEl>
                                          </p:spTgt>
                                        </p:tgtEl>
                                        <p:attrNameLst>
                                          <p:attrName>ppt_x</p:attrName>
                                          <p:attrName>ppt_y</p:attrName>
                                        </p:attrNameLst>
                                      </p:cBhvr>
                                    </p:animMotion>
                                    <p:animRot by="1500000">
                                      <p:cBhvr>
                                        <p:cTn id="25" dur="125" fill="hold">
                                          <p:stCondLst>
                                            <p:cond delay="0"/>
                                          </p:stCondLst>
                                        </p:cTn>
                                        <p:tgtEl>
                                          <p:spTgt spid="3">
                                            <p:txEl>
                                              <p:pRg st="0" end="0"/>
                                            </p:txEl>
                                          </p:spTgt>
                                        </p:tgtEl>
                                        <p:attrNameLst>
                                          <p:attrName>r</p:attrName>
                                        </p:attrNameLst>
                                      </p:cBhvr>
                                    </p:animRot>
                                    <p:animRot by="-1500000">
                                      <p:cBhvr>
                                        <p:cTn id="26" dur="125" fill="hold">
                                          <p:stCondLst>
                                            <p:cond delay="125"/>
                                          </p:stCondLst>
                                        </p:cTn>
                                        <p:tgtEl>
                                          <p:spTgt spid="3">
                                            <p:txEl>
                                              <p:pRg st="0" end="0"/>
                                            </p:txEl>
                                          </p:spTgt>
                                        </p:tgtEl>
                                        <p:attrNameLst>
                                          <p:attrName>r</p:attrName>
                                        </p:attrNameLst>
                                      </p:cBhvr>
                                    </p:animRot>
                                    <p:animRot by="-1500000">
                                      <p:cBhvr>
                                        <p:cTn id="27" dur="125" fill="hold">
                                          <p:stCondLst>
                                            <p:cond delay="250"/>
                                          </p:stCondLst>
                                        </p:cTn>
                                        <p:tgtEl>
                                          <p:spTgt spid="3">
                                            <p:txEl>
                                              <p:pRg st="0" end="0"/>
                                            </p:txEl>
                                          </p:spTgt>
                                        </p:tgtEl>
                                        <p:attrNameLst>
                                          <p:attrName>r</p:attrName>
                                        </p:attrNameLst>
                                      </p:cBhvr>
                                    </p:animRot>
                                    <p:animRot by="1500000">
                                      <p:cBhvr>
                                        <p:cTn id="28" dur="125" fill="hold">
                                          <p:stCondLst>
                                            <p:cond delay="375"/>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34" presetClass="emph" presetSubtype="0" fill="hold" grpId="0" nodeType="click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3">
                                            <p:txEl>
                                              <p:pRg st="1" end="1"/>
                                            </p:txEl>
                                          </p:spTgt>
                                        </p:tgtEl>
                                        <p:attrNameLst>
                                          <p:attrName>ppt_x</p:attrName>
                                          <p:attrName>ppt_y</p:attrName>
                                        </p:attrNameLst>
                                      </p:cBhvr>
                                    </p:animMotion>
                                    <p:animRot by="1500000">
                                      <p:cBhvr>
                                        <p:cTn id="33" dur="125" fill="hold">
                                          <p:stCondLst>
                                            <p:cond delay="0"/>
                                          </p:stCondLst>
                                        </p:cTn>
                                        <p:tgtEl>
                                          <p:spTgt spid="3">
                                            <p:txEl>
                                              <p:pRg st="1" end="1"/>
                                            </p:txEl>
                                          </p:spTgt>
                                        </p:tgtEl>
                                        <p:attrNameLst>
                                          <p:attrName>r</p:attrName>
                                        </p:attrNameLst>
                                      </p:cBhvr>
                                    </p:animRot>
                                    <p:animRot by="-1500000">
                                      <p:cBhvr>
                                        <p:cTn id="34" dur="125" fill="hold">
                                          <p:stCondLst>
                                            <p:cond delay="125"/>
                                          </p:stCondLst>
                                        </p:cTn>
                                        <p:tgtEl>
                                          <p:spTgt spid="3">
                                            <p:txEl>
                                              <p:pRg st="1" end="1"/>
                                            </p:txEl>
                                          </p:spTgt>
                                        </p:tgtEl>
                                        <p:attrNameLst>
                                          <p:attrName>r</p:attrName>
                                        </p:attrNameLst>
                                      </p:cBhvr>
                                    </p:animRot>
                                    <p:animRot by="-1500000">
                                      <p:cBhvr>
                                        <p:cTn id="35" dur="125" fill="hold">
                                          <p:stCondLst>
                                            <p:cond delay="250"/>
                                          </p:stCondLst>
                                        </p:cTn>
                                        <p:tgtEl>
                                          <p:spTgt spid="3">
                                            <p:txEl>
                                              <p:pRg st="1" end="1"/>
                                            </p:txEl>
                                          </p:spTgt>
                                        </p:tgtEl>
                                        <p:attrNameLst>
                                          <p:attrName>r</p:attrName>
                                        </p:attrNameLst>
                                      </p:cBhvr>
                                    </p:animRot>
                                    <p:animRot by="1500000">
                                      <p:cBhvr>
                                        <p:cTn id="36" dur="125" fill="hold">
                                          <p:stCondLst>
                                            <p:cond delay="375"/>
                                          </p:stCondLst>
                                        </p:cTn>
                                        <p:tgtEl>
                                          <p:spTgt spid="3">
                                            <p:txEl>
                                              <p:pRg st="1" end="1"/>
                                            </p:txEl>
                                          </p:spTgt>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0"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3">
                                            <p:txEl>
                                              <p:pRg st="2" end="2"/>
                                            </p:txEl>
                                          </p:spTgt>
                                        </p:tgtEl>
                                        <p:attrNameLst>
                                          <p:attrName>ppt_x</p:attrName>
                                          <p:attrName>ppt_y</p:attrName>
                                        </p:attrNameLst>
                                      </p:cBhvr>
                                    </p:animMotion>
                                    <p:animRot by="1500000">
                                      <p:cBhvr>
                                        <p:cTn id="41" dur="125" fill="hold">
                                          <p:stCondLst>
                                            <p:cond delay="0"/>
                                          </p:stCondLst>
                                        </p:cTn>
                                        <p:tgtEl>
                                          <p:spTgt spid="3">
                                            <p:txEl>
                                              <p:pRg st="2" end="2"/>
                                            </p:txEl>
                                          </p:spTgt>
                                        </p:tgtEl>
                                        <p:attrNameLst>
                                          <p:attrName>r</p:attrName>
                                        </p:attrNameLst>
                                      </p:cBhvr>
                                    </p:animRot>
                                    <p:animRot by="-1500000">
                                      <p:cBhvr>
                                        <p:cTn id="42" dur="125" fill="hold">
                                          <p:stCondLst>
                                            <p:cond delay="125"/>
                                          </p:stCondLst>
                                        </p:cTn>
                                        <p:tgtEl>
                                          <p:spTgt spid="3">
                                            <p:txEl>
                                              <p:pRg st="2" end="2"/>
                                            </p:txEl>
                                          </p:spTgt>
                                        </p:tgtEl>
                                        <p:attrNameLst>
                                          <p:attrName>r</p:attrName>
                                        </p:attrNameLst>
                                      </p:cBhvr>
                                    </p:animRot>
                                    <p:animRot by="-1500000">
                                      <p:cBhvr>
                                        <p:cTn id="43" dur="125" fill="hold">
                                          <p:stCondLst>
                                            <p:cond delay="250"/>
                                          </p:stCondLst>
                                        </p:cTn>
                                        <p:tgtEl>
                                          <p:spTgt spid="3">
                                            <p:txEl>
                                              <p:pRg st="2" end="2"/>
                                            </p:txEl>
                                          </p:spTgt>
                                        </p:tgtEl>
                                        <p:attrNameLst>
                                          <p:attrName>r</p:attrName>
                                        </p:attrNameLst>
                                      </p:cBhvr>
                                    </p:animRot>
                                    <p:animRot by="1500000">
                                      <p:cBhvr>
                                        <p:cTn id="44" dur="125" fill="hold">
                                          <p:stCondLst>
                                            <p:cond delay="375"/>
                                          </p:stCondLst>
                                        </p:cTn>
                                        <p:tgtEl>
                                          <p:spTgt spid="3">
                                            <p:txEl>
                                              <p:pRg st="2" end="2"/>
                                            </p:txEl>
                                          </p:spTgt>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4" presetClass="emph" presetSubtype="0" fill="hold" grpId="0" nodeType="click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3">
                                            <p:txEl>
                                              <p:pRg st="3" end="3"/>
                                            </p:txEl>
                                          </p:spTgt>
                                        </p:tgtEl>
                                        <p:attrNameLst>
                                          <p:attrName>ppt_x</p:attrName>
                                          <p:attrName>ppt_y</p:attrName>
                                        </p:attrNameLst>
                                      </p:cBhvr>
                                    </p:animMotion>
                                    <p:animRot by="1500000">
                                      <p:cBhvr>
                                        <p:cTn id="49" dur="125" fill="hold">
                                          <p:stCondLst>
                                            <p:cond delay="0"/>
                                          </p:stCondLst>
                                        </p:cTn>
                                        <p:tgtEl>
                                          <p:spTgt spid="3">
                                            <p:txEl>
                                              <p:pRg st="3" end="3"/>
                                            </p:txEl>
                                          </p:spTgt>
                                        </p:tgtEl>
                                        <p:attrNameLst>
                                          <p:attrName>r</p:attrName>
                                        </p:attrNameLst>
                                      </p:cBhvr>
                                    </p:animRot>
                                    <p:animRot by="-1500000">
                                      <p:cBhvr>
                                        <p:cTn id="50" dur="125" fill="hold">
                                          <p:stCondLst>
                                            <p:cond delay="125"/>
                                          </p:stCondLst>
                                        </p:cTn>
                                        <p:tgtEl>
                                          <p:spTgt spid="3">
                                            <p:txEl>
                                              <p:pRg st="3" end="3"/>
                                            </p:txEl>
                                          </p:spTgt>
                                        </p:tgtEl>
                                        <p:attrNameLst>
                                          <p:attrName>r</p:attrName>
                                        </p:attrNameLst>
                                      </p:cBhvr>
                                    </p:animRot>
                                    <p:animRot by="-1500000">
                                      <p:cBhvr>
                                        <p:cTn id="51" dur="125" fill="hold">
                                          <p:stCondLst>
                                            <p:cond delay="250"/>
                                          </p:stCondLst>
                                        </p:cTn>
                                        <p:tgtEl>
                                          <p:spTgt spid="3">
                                            <p:txEl>
                                              <p:pRg st="3" end="3"/>
                                            </p:txEl>
                                          </p:spTgt>
                                        </p:tgtEl>
                                        <p:attrNameLst>
                                          <p:attrName>r</p:attrName>
                                        </p:attrNameLst>
                                      </p:cBhvr>
                                    </p:animRot>
                                    <p:animRot by="1500000">
                                      <p:cBhvr>
                                        <p:cTn id="52" dur="125" fill="hold">
                                          <p:stCondLst>
                                            <p:cond delay="375"/>
                                          </p:stCondLst>
                                        </p:cTn>
                                        <p:tgtEl>
                                          <p:spTgt spid="3">
                                            <p:txEl>
                                              <p:pRg st="3" end="3"/>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0"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3">
                                            <p:txEl>
                                              <p:pRg st="4" end="4"/>
                                            </p:txEl>
                                          </p:spTgt>
                                        </p:tgtEl>
                                        <p:attrNameLst>
                                          <p:attrName>ppt_x</p:attrName>
                                          <p:attrName>ppt_y</p:attrName>
                                        </p:attrNameLst>
                                      </p:cBhvr>
                                    </p:animMotion>
                                    <p:animRot by="1500000">
                                      <p:cBhvr>
                                        <p:cTn id="57" dur="125" fill="hold">
                                          <p:stCondLst>
                                            <p:cond delay="0"/>
                                          </p:stCondLst>
                                        </p:cTn>
                                        <p:tgtEl>
                                          <p:spTgt spid="3">
                                            <p:txEl>
                                              <p:pRg st="4" end="4"/>
                                            </p:txEl>
                                          </p:spTgt>
                                        </p:tgtEl>
                                        <p:attrNameLst>
                                          <p:attrName>r</p:attrName>
                                        </p:attrNameLst>
                                      </p:cBhvr>
                                    </p:animRot>
                                    <p:animRot by="-1500000">
                                      <p:cBhvr>
                                        <p:cTn id="58" dur="125" fill="hold">
                                          <p:stCondLst>
                                            <p:cond delay="125"/>
                                          </p:stCondLst>
                                        </p:cTn>
                                        <p:tgtEl>
                                          <p:spTgt spid="3">
                                            <p:txEl>
                                              <p:pRg st="4" end="4"/>
                                            </p:txEl>
                                          </p:spTgt>
                                        </p:tgtEl>
                                        <p:attrNameLst>
                                          <p:attrName>r</p:attrName>
                                        </p:attrNameLst>
                                      </p:cBhvr>
                                    </p:animRot>
                                    <p:animRot by="-1500000">
                                      <p:cBhvr>
                                        <p:cTn id="59" dur="125" fill="hold">
                                          <p:stCondLst>
                                            <p:cond delay="250"/>
                                          </p:stCondLst>
                                        </p:cTn>
                                        <p:tgtEl>
                                          <p:spTgt spid="3">
                                            <p:txEl>
                                              <p:pRg st="4" end="4"/>
                                            </p:txEl>
                                          </p:spTgt>
                                        </p:tgtEl>
                                        <p:attrNameLst>
                                          <p:attrName>r</p:attrName>
                                        </p:attrNameLst>
                                      </p:cBhvr>
                                    </p:animRot>
                                    <p:animRot by="1500000">
                                      <p:cBhvr>
                                        <p:cTn id="60" dur="125" fill="hold">
                                          <p:stCondLst>
                                            <p:cond delay="375"/>
                                          </p:stCondLst>
                                        </p:cTn>
                                        <p:tgtEl>
                                          <p:spTgt spid="3">
                                            <p:txEl>
                                              <p:pRg st="4" end="4"/>
                                            </p:txEl>
                                          </p:spTgt>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1" nodeType="clickEffect">
                                  <p:stCondLst>
                                    <p:cond delay="0"/>
                                  </p:stCondLst>
                                  <p:iterate type="lt">
                                    <p:tmPct val="0"/>
                                  </p:iterate>
                                  <p:childTnLst>
                                    <p:set>
                                      <p:cBhvr>
                                        <p:cTn id="64" dur="1" fill="hold">
                                          <p:stCondLst>
                                            <p:cond delay="0"/>
                                          </p:stCondLst>
                                        </p:cTn>
                                        <p:tgtEl>
                                          <p:spTgt spid="3">
                                            <p:txEl>
                                              <p:pRg st="0" end="0"/>
                                            </p:txEl>
                                          </p:spTgt>
                                        </p:tgtEl>
                                        <p:attrNameLst>
                                          <p:attrName>style.visibility</p:attrName>
                                        </p:attrNameLst>
                                      </p:cBhvr>
                                      <p:to>
                                        <p:strVal val="visible"/>
                                      </p:to>
                                    </p:set>
                                    <p:animEffect transition="in" filter="circle(in)">
                                      <p:cBhvr>
                                        <p:cTn id="65" dur="2000"/>
                                        <p:tgtEl>
                                          <p:spTgt spid="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1" nodeType="clickEffect">
                                  <p:stCondLst>
                                    <p:cond delay="0"/>
                                  </p:stCondLst>
                                  <p:iterate type="lt">
                                    <p:tmPct val="0"/>
                                  </p:iterate>
                                  <p:childTnLst>
                                    <p:set>
                                      <p:cBhvr>
                                        <p:cTn id="69" dur="1" fill="hold">
                                          <p:stCondLst>
                                            <p:cond delay="0"/>
                                          </p:stCondLst>
                                        </p:cTn>
                                        <p:tgtEl>
                                          <p:spTgt spid="3">
                                            <p:txEl>
                                              <p:pRg st="1" end="1"/>
                                            </p:txEl>
                                          </p:spTgt>
                                        </p:tgtEl>
                                        <p:attrNameLst>
                                          <p:attrName>style.visibility</p:attrName>
                                        </p:attrNameLst>
                                      </p:cBhvr>
                                      <p:to>
                                        <p:strVal val="visible"/>
                                      </p:to>
                                    </p:set>
                                    <p:animEffect transition="in" filter="circle(in)">
                                      <p:cBhvr>
                                        <p:cTn id="70" dur="2000"/>
                                        <p:tgtEl>
                                          <p:spTgt spid="3">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1" nodeType="clickEffect">
                                  <p:stCondLst>
                                    <p:cond delay="0"/>
                                  </p:stCondLst>
                                  <p:iterate type="lt">
                                    <p:tmPct val="0"/>
                                  </p:iterate>
                                  <p:childTnLst>
                                    <p:set>
                                      <p:cBhvr>
                                        <p:cTn id="74" dur="1" fill="hold">
                                          <p:stCondLst>
                                            <p:cond delay="0"/>
                                          </p:stCondLst>
                                        </p:cTn>
                                        <p:tgtEl>
                                          <p:spTgt spid="3">
                                            <p:txEl>
                                              <p:pRg st="2" end="2"/>
                                            </p:txEl>
                                          </p:spTgt>
                                        </p:tgtEl>
                                        <p:attrNameLst>
                                          <p:attrName>style.visibility</p:attrName>
                                        </p:attrNameLst>
                                      </p:cBhvr>
                                      <p:to>
                                        <p:strVal val="visible"/>
                                      </p:to>
                                    </p:set>
                                    <p:animEffect transition="in" filter="circle(in)">
                                      <p:cBhvr>
                                        <p:cTn id="75" dur="2000"/>
                                        <p:tgtEl>
                                          <p:spTgt spid="3">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1" nodeType="clickEffect">
                                  <p:stCondLst>
                                    <p:cond delay="0"/>
                                  </p:stCondLst>
                                  <p:iterate type="lt">
                                    <p:tmPct val="0"/>
                                  </p:iterate>
                                  <p:childTnLst>
                                    <p:set>
                                      <p:cBhvr>
                                        <p:cTn id="79" dur="1" fill="hold">
                                          <p:stCondLst>
                                            <p:cond delay="0"/>
                                          </p:stCondLst>
                                        </p:cTn>
                                        <p:tgtEl>
                                          <p:spTgt spid="3">
                                            <p:txEl>
                                              <p:pRg st="3" end="3"/>
                                            </p:txEl>
                                          </p:spTgt>
                                        </p:tgtEl>
                                        <p:attrNameLst>
                                          <p:attrName>style.visibility</p:attrName>
                                        </p:attrNameLst>
                                      </p:cBhvr>
                                      <p:to>
                                        <p:strVal val="visible"/>
                                      </p:to>
                                    </p:set>
                                    <p:animEffect transition="in" filter="circle(in)">
                                      <p:cBhvr>
                                        <p:cTn id="80" dur="2000"/>
                                        <p:tgtEl>
                                          <p:spTgt spid="3">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6" presetClass="entr" presetSubtype="16" fill="hold" grpId="1" nodeType="clickEffect">
                                  <p:stCondLst>
                                    <p:cond delay="0"/>
                                  </p:stCondLst>
                                  <p:iterate type="lt">
                                    <p:tmPct val="0"/>
                                  </p:iterate>
                                  <p:childTnLst>
                                    <p:set>
                                      <p:cBhvr>
                                        <p:cTn id="84" dur="1" fill="hold">
                                          <p:stCondLst>
                                            <p:cond delay="0"/>
                                          </p:stCondLst>
                                        </p:cTn>
                                        <p:tgtEl>
                                          <p:spTgt spid="3">
                                            <p:txEl>
                                              <p:pRg st="4" end="4"/>
                                            </p:txEl>
                                          </p:spTgt>
                                        </p:tgtEl>
                                        <p:attrNameLst>
                                          <p:attrName>style.visibility</p:attrName>
                                        </p:attrNameLst>
                                      </p:cBhvr>
                                      <p:to>
                                        <p:strVal val="visible"/>
                                      </p:to>
                                    </p:set>
                                    <p:animEffect transition="in" filter="circle(in)">
                                      <p:cBhvr>
                                        <p:cTn id="85" dur="2000"/>
                                        <p:tgtEl>
                                          <p:spTgt spid="3">
                                            <p:txEl>
                                              <p:pRg st="4" end="4"/>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6" presetClass="exit" presetSubtype="32" fill="hold" grpId="2" nodeType="clickEffect">
                                  <p:stCondLst>
                                    <p:cond delay="0"/>
                                  </p:stCondLst>
                                  <p:iterate type="lt">
                                    <p:tmPct val="0"/>
                                  </p:iterate>
                                  <p:childTnLst>
                                    <p:animEffect transition="out" filter="circle(out)">
                                      <p:cBhvr>
                                        <p:cTn id="89" dur="2000"/>
                                        <p:tgtEl>
                                          <p:spTgt spid="3">
                                            <p:txEl>
                                              <p:pRg st="0" end="0"/>
                                            </p:txEl>
                                          </p:spTgt>
                                        </p:tgtEl>
                                      </p:cBhvr>
                                    </p:animEffect>
                                    <p:set>
                                      <p:cBhvr>
                                        <p:cTn id="90"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6" presetClass="exit" presetSubtype="32" fill="hold" grpId="2" nodeType="clickEffect">
                                  <p:stCondLst>
                                    <p:cond delay="0"/>
                                  </p:stCondLst>
                                  <p:iterate type="lt">
                                    <p:tmPct val="0"/>
                                  </p:iterate>
                                  <p:childTnLst>
                                    <p:animEffect transition="out" filter="circle(out)">
                                      <p:cBhvr>
                                        <p:cTn id="94" dur="2000"/>
                                        <p:tgtEl>
                                          <p:spTgt spid="3">
                                            <p:txEl>
                                              <p:pRg st="1" end="1"/>
                                            </p:txEl>
                                          </p:spTgt>
                                        </p:tgtEl>
                                      </p:cBhvr>
                                    </p:animEffect>
                                    <p:set>
                                      <p:cBhvr>
                                        <p:cTn id="95"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6" presetClass="exit" presetSubtype="32" fill="hold" grpId="2" nodeType="clickEffect">
                                  <p:stCondLst>
                                    <p:cond delay="0"/>
                                  </p:stCondLst>
                                  <p:iterate type="lt">
                                    <p:tmPct val="0"/>
                                  </p:iterate>
                                  <p:childTnLst>
                                    <p:animEffect transition="out" filter="circle(out)">
                                      <p:cBhvr>
                                        <p:cTn id="99" dur="2000"/>
                                        <p:tgtEl>
                                          <p:spTgt spid="3">
                                            <p:txEl>
                                              <p:pRg st="2" end="2"/>
                                            </p:txEl>
                                          </p:spTgt>
                                        </p:tgtEl>
                                      </p:cBhvr>
                                    </p:animEffect>
                                    <p:set>
                                      <p:cBhvr>
                                        <p:cTn id="100"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6" presetClass="exit" presetSubtype="32" fill="hold" grpId="2" nodeType="clickEffect">
                                  <p:stCondLst>
                                    <p:cond delay="0"/>
                                  </p:stCondLst>
                                  <p:iterate type="lt">
                                    <p:tmPct val="0"/>
                                  </p:iterate>
                                  <p:childTnLst>
                                    <p:animEffect transition="out" filter="circle(out)">
                                      <p:cBhvr>
                                        <p:cTn id="104" dur="2000"/>
                                        <p:tgtEl>
                                          <p:spTgt spid="3">
                                            <p:txEl>
                                              <p:pRg st="3" end="3"/>
                                            </p:txEl>
                                          </p:spTgt>
                                        </p:tgtEl>
                                      </p:cBhvr>
                                    </p:animEffect>
                                    <p:set>
                                      <p:cBhvr>
                                        <p:cTn id="105"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6" presetClass="exit" presetSubtype="32" fill="hold" grpId="2" nodeType="clickEffect">
                                  <p:stCondLst>
                                    <p:cond delay="0"/>
                                  </p:stCondLst>
                                  <p:iterate type="lt">
                                    <p:tmPct val="0"/>
                                  </p:iterate>
                                  <p:childTnLst>
                                    <p:animEffect transition="out" filter="circle(out)">
                                      <p:cBhvr>
                                        <p:cTn id="109" dur="2000"/>
                                        <p:tgtEl>
                                          <p:spTgt spid="3">
                                            <p:txEl>
                                              <p:pRg st="4" end="4"/>
                                            </p:txEl>
                                          </p:spTgt>
                                        </p:tgtEl>
                                      </p:cBhvr>
                                    </p:animEffect>
                                    <p:set>
                                      <p:cBhvr>
                                        <p:cTn id="110"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Rodillo de la maquina de escribir</a:t>
            </a:r>
            <a:endParaRPr lang="es-GT" b="1" dirty="0"/>
          </a:p>
        </p:txBody>
      </p:sp>
      <p:sp>
        <p:nvSpPr>
          <p:cNvPr id="3" name="Marcador de contenido 2"/>
          <p:cNvSpPr>
            <a:spLocks noGrp="1"/>
          </p:cNvSpPr>
          <p:nvPr>
            <p:ph sz="half" idx="1"/>
          </p:nvPr>
        </p:nvSpPr>
        <p:spPr/>
        <p:txBody>
          <a:bodyPr>
            <a:normAutofit/>
          </a:bodyPr>
          <a:lstStyle/>
          <a:p>
            <a:r>
              <a:rPr lang="es-ES" dirty="0" smtClean="0"/>
              <a:t>La máquina de escribir (o maquinilla en Filipinas,[1]​ Puerto Rico y la República Dominicana)[2]​ es un dispositivo mecánico, electromecánico o electrónico, con un conjunto de teclas (llamadas tipos) que, al ser presionadas, imprimen caracteres en un documento, normalmente papel. La persona que opera una máquina de escribir recibe el nombre de mecanógrafa. </a:t>
            </a:r>
            <a:endParaRPr lang="es-GT" dirty="0"/>
          </a:p>
        </p:txBody>
      </p:sp>
      <p:sp>
        <p:nvSpPr>
          <p:cNvPr id="5" name="Marcador de contenido 4"/>
          <p:cNvSpPr>
            <a:spLocks noGrp="1"/>
          </p:cNvSpPr>
          <p:nvPr>
            <p:ph sz="half" idx="2"/>
          </p:nvPr>
        </p:nvSpPr>
        <p:spPr/>
        <p:txBody>
          <a:bodyPr>
            <a:normAutofit/>
          </a:bodyPr>
          <a:lstStyle/>
          <a:p>
            <a:endParaRPr lang="es-GT"/>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6228" y="2377440"/>
            <a:ext cx="3637869" cy="3326674"/>
          </a:xfrm>
          <a:prstGeom prst="rect">
            <a:avLst/>
          </a:prstGeom>
        </p:spPr>
      </p:pic>
    </p:spTree>
    <p:extLst>
      <p:ext uri="{BB962C8B-B14F-4D97-AF65-F5344CB8AC3E}">
        <p14:creationId xmlns:p14="http://schemas.microsoft.com/office/powerpoint/2010/main" val="30027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2" nodeType="clickEffect">
                                  <p:stCondLst>
                                    <p:cond delay="0"/>
                                  </p:stCondLst>
                                  <p:iterate type="lt">
                                    <p:tmPct val="0"/>
                                  </p:iterate>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0"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3">
                                            <p:txEl>
                                              <p:pRg st="0" end="0"/>
                                            </p:txEl>
                                          </p:spTgt>
                                        </p:tgtEl>
                                        <p:attrNameLst>
                                          <p:attrName>ppt_x</p:attrName>
                                          <p:attrName>ppt_y</p:attrName>
                                        </p:attrNameLst>
                                      </p:cBhvr>
                                    </p:animMotion>
                                    <p:animRot by="1500000">
                                      <p:cBhvr>
                                        <p:cTn id="25" dur="125" fill="hold">
                                          <p:stCondLst>
                                            <p:cond delay="0"/>
                                          </p:stCondLst>
                                        </p:cTn>
                                        <p:tgtEl>
                                          <p:spTgt spid="3">
                                            <p:txEl>
                                              <p:pRg st="0" end="0"/>
                                            </p:txEl>
                                          </p:spTgt>
                                        </p:tgtEl>
                                        <p:attrNameLst>
                                          <p:attrName>r</p:attrName>
                                        </p:attrNameLst>
                                      </p:cBhvr>
                                    </p:animRot>
                                    <p:animRot by="-1500000">
                                      <p:cBhvr>
                                        <p:cTn id="26" dur="125" fill="hold">
                                          <p:stCondLst>
                                            <p:cond delay="125"/>
                                          </p:stCondLst>
                                        </p:cTn>
                                        <p:tgtEl>
                                          <p:spTgt spid="3">
                                            <p:txEl>
                                              <p:pRg st="0" end="0"/>
                                            </p:txEl>
                                          </p:spTgt>
                                        </p:tgtEl>
                                        <p:attrNameLst>
                                          <p:attrName>r</p:attrName>
                                        </p:attrNameLst>
                                      </p:cBhvr>
                                    </p:animRot>
                                    <p:animRot by="-1500000">
                                      <p:cBhvr>
                                        <p:cTn id="27" dur="125" fill="hold">
                                          <p:stCondLst>
                                            <p:cond delay="250"/>
                                          </p:stCondLst>
                                        </p:cTn>
                                        <p:tgtEl>
                                          <p:spTgt spid="3">
                                            <p:txEl>
                                              <p:pRg st="0" end="0"/>
                                            </p:txEl>
                                          </p:spTgt>
                                        </p:tgtEl>
                                        <p:attrNameLst>
                                          <p:attrName>r</p:attrName>
                                        </p:attrNameLst>
                                      </p:cBhvr>
                                    </p:animRot>
                                    <p:animRot by="1500000">
                                      <p:cBhvr>
                                        <p:cTn id="28" dur="125" fill="hold">
                                          <p:stCondLst>
                                            <p:cond delay="375"/>
                                          </p:stCondLst>
                                        </p:cTn>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1" nodeType="clickEffect">
                                  <p:stCondLst>
                                    <p:cond delay="0"/>
                                  </p:stCondLst>
                                  <p:iterate type="lt">
                                    <p:tmPct val="0"/>
                                  </p:iterate>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2000"/>
                                        <p:tgtEl>
                                          <p:spTgt spid="3">
                                            <p:txEl>
                                              <p:pRg st="0" end="0"/>
                                            </p:txEl>
                                          </p:spTgt>
                                        </p:tgtEl>
                                      </p:cBhvr>
                                    </p:animEffect>
                                    <p:anim calcmode="lin" valueType="num">
                                      <p:cBhvr>
                                        <p:cTn id="3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xit" presetSubtype="0" fill="hold" grpId="2" nodeType="clickEffect">
                                  <p:stCondLst>
                                    <p:cond delay="0"/>
                                  </p:stCondLst>
                                  <p:iterate type="lt">
                                    <p:tmPct val="0"/>
                                  </p:iterate>
                                  <p:childTnLst>
                                    <p:animEffect transition="out" filter="fade">
                                      <p:cBhvr>
                                        <p:cTn id="39" dur="2000"/>
                                        <p:tgtEl>
                                          <p:spTgt spid="3">
                                            <p:txEl>
                                              <p:pRg st="0" end="0"/>
                                            </p:txEl>
                                          </p:spTgt>
                                        </p:tgtEl>
                                      </p:cBhvr>
                                    </p:animEffect>
                                    <p:anim calcmode="lin" valueType="num">
                                      <p:cBhvr>
                                        <p:cTn id="40"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1" dur="2000"/>
                                        <p:tgtEl>
                                          <p:spTgt spid="3">
                                            <p:txEl>
                                              <p:pRg st="0" end="0"/>
                                            </p:txEl>
                                          </p:spTgt>
                                        </p:tgtEl>
                                        <p:attrNameLst>
                                          <p:attrName>ppt_h</p:attrName>
                                        </p:attrNameLst>
                                      </p:cBhvr>
                                      <p:tavLst>
                                        <p:tav tm="0">
                                          <p:val>
                                            <p:strVal val="ppt_h"/>
                                          </p:val>
                                        </p:tav>
                                        <p:tav tm="100000">
                                          <p:val>
                                            <p:strVal val="ppt_h"/>
                                          </p:val>
                                        </p:tav>
                                      </p:tavLst>
                                    </p:anim>
                                    <p:set>
                                      <p:cBhvr>
                                        <p:cTn id="4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0" presetClass="emph" presetSubtype="0" fill="hold" nodeType="clickEffect">
                                  <p:stCondLst>
                                    <p:cond delay="0"/>
                                  </p:stCondLst>
                                  <p:childTnLst>
                                    <p:animClr clrSpc="hsl" dir="cw">
                                      <p:cBhvr override="childStyle">
                                        <p:cTn id="46" dur="500" fill="hold"/>
                                        <p:tgtEl>
                                          <p:spTgt spid="4"/>
                                        </p:tgtEl>
                                        <p:attrNameLst>
                                          <p:attrName>style.color</p:attrName>
                                        </p:attrNameLst>
                                      </p:cBhvr>
                                      <p:by>
                                        <p:hsl h="0" s="12549" l="25098"/>
                                      </p:by>
                                    </p:animClr>
                                    <p:animClr clrSpc="hsl" dir="cw">
                                      <p:cBhvr>
                                        <p:cTn id="47" dur="500" fill="hold"/>
                                        <p:tgtEl>
                                          <p:spTgt spid="4"/>
                                        </p:tgtEl>
                                        <p:attrNameLst>
                                          <p:attrName>fillcolor</p:attrName>
                                        </p:attrNameLst>
                                      </p:cBhvr>
                                      <p:by>
                                        <p:hsl h="0" s="12549" l="25098"/>
                                      </p:by>
                                    </p:animClr>
                                    <p:animClr clrSpc="hsl" dir="cw">
                                      <p:cBhvr>
                                        <p:cTn id="48" dur="500" fill="hold"/>
                                        <p:tgtEl>
                                          <p:spTgt spid="4"/>
                                        </p:tgtEl>
                                        <p:attrNameLst>
                                          <p:attrName>stroke.color</p:attrName>
                                        </p:attrNameLst>
                                      </p:cBhvr>
                                      <p:by>
                                        <p:hsl h="0" s="12549" l="25098"/>
                                      </p:by>
                                    </p:animClr>
                                    <p:set>
                                      <p:cBhvr>
                                        <p:cTn id="49" dur="500" fill="hold"/>
                                        <p:tgtEl>
                                          <p:spTgt spid="4"/>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heel(1)">
                                      <p:cBhvr>
                                        <p:cTn id="54" dur="20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xit" presetSubtype="1" fill="hold" nodeType="clickEffect">
                                  <p:stCondLst>
                                    <p:cond delay="0"/>
                                  </p:stCondLst>
                                  <p:childTnLst>
                                    <p:animEffect transition="out" filter="wheel(1)">
                                      <p:cBhvr>
                                        <p:cTn id="58" dur="2000"/>
                                        <p:tgtEl>
                                          <p:spTgt spid="4"/>
                                        </p:tgtEl>
                                      </p:cBhvr>
                                    </p:animEffect>
                                    <p:set>
                                      <p:cBhvr>
                                        <p:cTn id="5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Carro</a:t>
            </a:r>
            <a:r>
              <a:rPr lang="es-ES" dirty="0" smtClean="0"/>
              <a:t> </a:t>
            </a:r>
            <a:r>
              <a:rPr lang="es-ES" b="1" dirty="0" smtClean="0"/>
              <a:t>de</a:t>
            </a:r>
            <a:r>
              <a:rPr lang="es-ES" dirty="0" smtClean="0"/>
              <a:t> </a:t>
            </a:r>
            <a:r>
              <a:rPr lang="es-ES" b="1" dirty="0" smtClean="0"/>
              <a:t>la</a:t>
            </a:r>
            <a:r>
              <a:rPr lang="es-ES" dirty="0" smtClean="0"/>
              <a:t> </a:t>
            </a:r>
            <a:r>
              <a:rPr lang="es-ES" b="1" dirty="0" smtClean="0"/>
              <a:t>maquina</a:t>
            </a:r>
            <a:r>
              <a:rPr lang="es-ES" dirty="0" smtClean="0"/>
              <a:t> </a:t>
            </a:r>
            <a:r>
              <a:rPr lang="es-ES" b="1" dirty="0" smtClean="0"/>
              <a:t>de</a:t>
            </a:r>
            <a:r>
              <a:rPr lang="es-ES" dirty="0" smtClean="0"/>
              <a:t> </a:t>
            </a:r>
            <a:r>
              <a:rPr lang="es-ES" b="1" dirty="0" smtClean="0"/>
              <a:t>escribir</a:t>
            </a:r>
            <a:r>
              <a:rPr lang="es-ES" dirty="0" smtClean="0"/>
              <a:t> </a:t>
            </a:r>
            <a:endParaRPr lang="es-GT" dirty="0"/>
          </a:p>
        </p:txBody>
      </p:sp>
      <p:sp>
        <p:nvSpPr>
          <p:cNvPr id="3" name="Marcador de contenido 2"/>
          <p:cNvSpPr>
            <a:spLocks noGrp="1"/>
          </p:cNvSpPr>
          <p:nvPr>
            <p:ph sz="half" idx="1"/>
          </p:nvPr>
        </p:nvSpPr>
        <p:spPr/>
        <p:txBody>
          <a:bodyPr/>
          <a:lstStyle/>
          <a:p>
            <a:r>
              <a:rPr lang="es-ES" dirty="0" smtClean="0"/>
              <a:t>El carro de la máquina de escribir es la parte que se desplaza horizontalmente para imprimir el texto en el papel. Es donde se aloja el rodillo con el papel y se mueve de un lado a otro para dejar espacio entre letras y palabras. </a:t>
            </a:r>
            <a:endParaRPr lang="es-GT" dirty="0"/>
          </a:p>
        </p:txBody>
      </p:sp>
      <p:sp>
        <p:nvSpPr>
          <p:cNvPr id="5" name="Marcador de contenido 4"/>
          <p:cNvSpPr>
            <a:spLocks noGrp="1"/>
          </p:cNvSpPr>
          <p:nvPr>
            <p:ph sz="half" idx="2"/>
          </p:nvPr>
        </p:nvSpPr>
        <p:spPr/>
        <p:txBody>
          <a:bodyPr/>
          <a:lstStyle/>
          <a:p>
            <a:endParaRPr lang="es-GT"/>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23314" y="2534193"/>
            <a:ext cx="3995057" cy="2934202"/>
          </a:xfrm>
          <a:prstGeom prst="rect">
            <a:avLst/>
          </a:prstGeom>
        </p:spPr>
      </p:pic>
    </p:spTree>
    <p:extLst>
      <p:ext uri="{BB962C8B-B14F-4D97-AF65-F5344CB8AC3E}">
        <p14:creationId xmlns:p14="http://schemas.microsoft.com/office/powerpoint/2010/main" val="305585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1" nodeType="clickEffect">
                                  <p:stCondLst>
                                    <p:cond delay="0"/>
                                  </p:stCondLst>
                                  <p:iterate type="lt">
                                    <p:tmPct val="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xit" presetSubtype="0" fill="hold" grpId="2" nodeType="clickEffect">
                                  <p:stCondLst>
                                    <p:cond delay="0"/>
                                  </p:stCondLst>
                                  <p:iterate type="lt">
                                    <p:tmPct val="0"/>
                                  </p:iterate>
                                  <p:childTnLst>
                                    <p:anim calcmode="lin" valueType="num">
                                      <p:cBhvr>
                                        <p:cTn id="22" dur="1000"/>
                                        <p:tgtEl>
                                          <p:spTgt spid="2"/>
                                        </p:tgtEl>
                                        <p:attrNameLst>
                                          <p:attrName>ppt_w</p:attrName>
                                        </p:attrNameLst>
                                      </p:cBhvr>
                                      <p:tavLst>
                                        <p:tav tm="0">
                                          <p:val>
                                            <p:strVal val="ppt_w"/>
                                          </p:val>
                                        </p:tav>
                                        <p:tav tm="100000">
                                          <p:val>
                                            <p:fltVal val="0"/>
                                          </p:val>
                                        </p:tav>
                                      </p:tavLst>
                                    </p:anim>
                                    <p:anim calcmode="lin" valueType="num">
                                      <p:cBhvr>
                                        <p:cTn id="23" dur="1000"/>
                                        <p:tgtEl>
                                          <p:spTgt spid="2"/>
                                        </p:tgtEl>
                                        <p:attrNameLst>
                                          <p:attrName>ppt_h</p:attrName>
                                        </p:attrNameLst>
                                      </p:cBhvr>
                                      <p:tavLst>
                                        <p:tav tm="0">
                                          <p:val>
                                            <p:strVal val="ppt_h"/>
                                          </p:val>
                                        </p:tav>
                                        <p:tav tm="100000">
                                          <p:val>
                                            <p:fltVal val="0"/>
                                          </p:val>
                                        </p:tav>
                                      </p:tavLst>
                                    </p:anim>
                                    <p:anim calcmode="lin" valueType="num">
                                      <p:cBhvr>
                                        <p:cTn id="24" dur="1000"/>
                                        <p:tgtEl>
                                          <p:spTgt spid="2"/>
                                        </p:tgtEl>
                                        <p:attrNameLst>
                                          <p:attrName>style.rotation</p:attrName>
                                        </p:attrNameLst>
                                      </p:cBhvr>
                                      <p:tavLst>
                                        <p:tav tm="0">
                                          <p:val>
                                            <p:fltVal val="0"/>
                                          </p:val>
                                        </p:tav>
                                        <p:tav tm="100000">
                                          <p:val>
                                            <p:fltVal val="90"/>
                                          </p:val>
                                        </p:tav>
                                      </p:tavLst>
                                    </p:anim>
                                    <p:animEffect transition="out" filter="fade">
                                      <p:cBhvr>
                                        <p:cTn id="25" dur="1000"/>
                                        <p:tgtEl>
                                          <p:spTgt spid="2"/>
                                        </p:tgtEl>
                                      </p:cBhvr>
                                    </p:animEffect>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0" end="0"/>
                                            </p:txEl>
                                          </p:spTgt>
                                        </p:tgtEl>
                                        <p:attrNameLst>
                                          <p:attrName>ppt_x</p:attrName>
                                          <p:attrName>ppt_y</p:attrName>
                                        </p:attrNameLst>
                                      </p:cBhvr>
                                    </p:animMotion>
                                    <p:animRot by="1500000">
                                      <p:cBhvr>
                                        <p:cTn id="31" dur="125" fill="hold">
                                          <p:stCondLst>
                                            <p:cond delay="0"/>
                                          </p:stCondLst>
                                        </p:cTn>
                                        <p:tgtEl>
                                          <p:spTgt spid="3">
                                            <p:txEl>
                                              <p:pRg st="0" end="0"/>
                                            </p:txEl>
                                          </p:spTgt>
                                        </p:tgtEl>
                                        <p:attrNameLst>
                                          <p:attrName>r</p:attrName>
                                        </p:attrNameLst>
                                      </p:cBhvr>
                                    </p:animRot>
                                    <p:animRot by="-1500000">
                                      <p:cBhvr>
                                        <p:cTn id="32" dur="125" fill="hold">
                                          <p:stCondLst>
                                            <p:cond delay="125"/>
                                          </p:stCondLst>
                                        </p:cTn>
                                        <p:tgtEl>
                                          <p:spTgt spid="3">
                                            <p:txEl>
                                              <p:pRg st="0" end="0"/>
                                            </p:txEl>
                                          </p:spTgt>
                                        </p:tgtEl>
                                        <p:attrNameLst>
                                          <p:attrName>r</p:attrName>
                                        </p:attrNameLst>
                                      </p:cBhvr>
                                    </p:animRot>
                                    <p:animRot by="-1500000">
                                      <p:cBhvr>
                                        <p:cTn id="33" dur="125" fill="hold">
                                          <p:stCondLst>
                                            <p:cond delay="250"/>
                                          </p:stCondLst>
                                        </p:cTn>
                                        <p:tgtEl>
                                          <p:spTgt spid="3">
                                            <p:txEl>
                                              <p:pRg st="0" end="0"/>
                                            </p:txEl>
                                          </p:spTgt>
                                        </p:tgtEl>
                                        <p:attrNameLst>
                                          <p:attrName>r</p:attrName>
                                        </p:attrNameLst>
                                      </p:cBhvr>
                                    </p:animRot>
                                    <p:animRot by="1500000">
                                      <p:cBhvr>
                                        <p:cTn id="34" dur="125" fill="hold">
                                          <p:stCondLst>
                                            <p:cond delay="375"/>
                                          </p:stCondLst>
                                        </p:cTn>
                                        <p:tgtEl>
                                          <p:spTgt spid="3">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1" nodeType="clickEffect">
                                  <p:stCondLst>
                                    <p:cond delay="0"/>
                                  </p:stCondLst>
                                  <p:iterate type="lt">
                                    <p:tmPct val="0"/>
                                  </p:iterate>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p:cTn id="3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grpId="2" nodeType="clickEffect">
                                  <p:stCondLst>
                                    <p:cond delay="0"/>
                                  </p:stCondLst>
                                  <p:iterate type="lt">
                                    <p:tmPct val="0"/>
                                  </p:iterate>
                                  <p:childTnLst>
                                    <p:anim calcmode="lin" valueType="num">
                                      <p:cBhvr>
                                        <p:cTn id="45" dur="500"/>
                                        <p:tgtEl>
                                          <p:spTgt spid="3">
                                            <p:txEl>
                                              <p:pRg st="0" end="0"/>
                                            </p:txEl>
                                          </p:spTgt>
                                        </p:tgtEl>
                                        <p:attrNameLst>
                                          <p:attrName>ppt_w</p:attrName>
                                        </p:attrNameLst>
                                      </p:cBhvr>
                                      <p:tavLst>
                                        <p:tav tm="0">
                                          <p:val>
                                            <p:strVal val="ppt_w"/>
                                          </p:val>
                                        </p:tav>
                                        <p:tav tm="100000">
                                          <p:val>
                                            <p:fltVal val="0"/>
                                          </p:val>
                                        </p:tav>
                                      </p:tavLst>
                                    </p:anim>
                                    <p:anim calcmode="lin" valueType="num">
                                      <p:cBhvr>
                                        <p:cTn id="46"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47" dur="500"/>
                                        <p:tgtEl>
                                          <p:spTgt spid="3">
                                            <p:txEl>
                                              <p:pRg st="0" end="0"/>
                                            </p:txEl>
                                          </p:spTgt>
                                        </p:tgtEl>
                                      </p:cBhvr>
                                    </p:animEffect>
                                    <p:set>
                                      <p:cBhvr>
                                        <p:cTn id="4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4" presetClass="emph" presetSubtype="0" fill="hold" nodeType="clickEffect">
                                  <p:stCondLst>
                                    <p:cond delay="0"/>
                                  </p:stCondLst>
                                  <p:childTnLst>
                                    <p:animClr clrSpc="hsl" dir="cw">
                                      <p:cBhvr override="childStyle">
                                        <p:cTn id="52" dur="500" fill="hold"/>
                                        <p:tgtEl>
                                          <p:spTgt spid="4"/>
                                        </p:tgtEl>
                                        <p:attrNameLst>
                                          <p:attrName>style.color</p:attrName>
                                        </p:attrNameLst>
                                      </p:cBhvr>
                                      <p:by>
                                        <p:hsl h="0" s="-12549" l="-25098"/>
                                      </p:by>
                                    </p:animClr>
                                    <p:animClr clrSpc="hsl" dir="cw">
                                      <p:cBhvr>
                                        <p:cTn id="53" dur="500" fill="hold"/>
                                        <p:tgtEl>
                                          <p:spTgt spid="4"/>
                                        </p:tgtEl>
                                        <p:attrNameLst>
                                          <p:attrName>fillcolor</p:attrName>
                                        </p:attrNameLst>
                                      </p:cBhvr>
                                      <p:by>
                                        <p:hsl h="0" s="-12549" l="-25098"/>
                                      </p:by>
                                    </p:animClr>
                                    <p:animClr clrSpc="hsl" dir="cw">
                                      <p:cBhvr>
                                        <p:cTn id="54" dur="500" fill="hold"/>
                                        <p:tgtEl>
                                          <p:spTgt spid="4"/>
                                        </p:tgtEl>
                                        <p:attrNameLst>
                                          <p:attrName>stroke.color</p:attrName>
                                        </p:attrNameLst>
                                      </p:cBhvr>
                                      <p:by>
                                        <p:hsl h="0" s="-12549" l="-25098"/>
                                      </p:by>
                                    </p:animClr>
                                    <p:set>
                                      <p:cBhvr>
                                        <p:cTn id="55" dur="500" fill="hold"/>
                                        <p:tgtEl>
                                          <p:spTgt spid="4"/>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down)">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xit" presetSubtype="4" fill="hold" nodeType="clickEffect">
                                  <p:stCondLst>
                                    <p:cond delay="0"/>
                                  </p:stCondLst>
                                  <p:childTnLst>
                                    <p:animEffect transition="out" filter="wipe(down)">
                                      <p:cBhvr>
                                        <p:cTn id="64" dur="500"/>
                                        <p:tgtEl>
                                          <p:spTgt spid="4"/>
                                        </p:tgtEl>
                                      </p:cBhvr>
                                    </p:animEffect>
                                    <p:set>
                                      <p:cBhvr>
                                        <p:cTn id="6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 y="365125"/>
            <a:ext cx="10515600" cy="1325563"/>
          </a:xfrm>
        </p:spPr>
        <p:txBody>
          <a:bodyPr/>
          <a:lstStyle/>
          <a:p>
            <a:r>
              <a:rPr lang="es-ES" b="1" dirty="0" smtClean="0"/>
              <a:t>Timbre</a:t>
            </a:r>
            <a:r>
              <a:rPr lang="es-ES" dirty="0" smtClean="0"/>
              <a:t> </a:t>
            </a:r>
            <a:r>
              <a:rPr lang="es-ES" b="1" dirty="0" smtClean="0"/>
              <a:t>de</a:t>
            </a:r>
            <a:r>
              <a:rPr lang="es-ES" dirty="0" smtClean="0"/>
              <a:t> </a:t>
            </a:r>
            <a:r>
              <a:rPr lang="es-ES" b="1" dirty="0" smtClean="0"/>
              <a:t>la</a:t>
            </a:r>
            <a:r>
              <a:rPr lang="es-ES" dirty="0" smtClean="0"/>
              <a:t> </a:t>
            </a:r>
            <a:r>
              <a:rPr lang="es-ES" b="1" dirty="0" smtClean="0"/>
              <a:t>maquina</a:t>
            </a:r>
            <a:r>
              <a:rPr lang="es-ES" dirty="0" smtClean="0"/>
              <a:t> </a:t>
            </a:r>
            <a:r>
              <a:rPr lang="es-ES" b="1" dirty="0" smtClean="0"/>
              <a:t>de</a:t>
            </a:r>
            <a:r>
              <a:rPr lang="es-ES" dirty="0" smtClean="0"/>
              <a:t> </a:t>
            </a:r>
            <a:r>
              <a:rPr lang="es-ES" b="1" dirty="0" smtClean="0"/>
              <a:t>escribir</a:t>
            </a:r>
            <a:r>
              <a:rPr lang="es-ES" dirty="0" smtClean="0"/>
              <a:t> </a:t>
            </a:r>
            <a:endParaRPr lang="es-GT" dirty="0"/>
          </a:p>
        </p:txBody>
      </p:sp>
      <p:sp>
        <p:nvSpPr>
          <p:cNvPr id="3" name="Marcador de contenido 2"/>
          <p:cNvSpPr>
            <a:spLocks noGrp="1"/>
          </p:cNvSpPr>
          <p:nvPr>
            <p:ph sz="half" idx="1"/>
          </p:nvPr>
        </p:nvSpPr>
        <p:spPr/>
        <p:txBody>
          <a:bodyPr>
            <a:normAutofit/>
          </a:bodyPr>
          <a:lstStyle/>
          <a:p>
            <a:r>
              <a:rPr lang="es-ES" dirty="0" smtClean="0"/>
              <a:t>El "timbre" de una máquina de escribir, también conocido como</a:t>
            </a:r>
          </a:p>
          <a:p>
            <a:r>
              <a:rPr lang="es-ES" dirty="0" smtClean="0"/>
              <a:t>timbre marginal o simplemente "</a:t>
            </a:r>
            <a:r>
              <a:rPr lang="es-ES" dirty="0" err="1" smtClean="0"/>
              <a:t>ding</a:t>
            </a:r>
            <a:r>
              <a:rPr lang="es-ES" dirty="0" smtClean="0"/>
              <a:t>", es el sonido que indica que se ha llegado al final de una línea y se está cerca del margen. Este sonido alerta al usuario para que prepare el carro y lo mueva a la izquierda para comenzar una nueva línea de texto</a:t>
            </a:r>
            <a:endParaRPr lang="es-GT" dirty="0"/>
          </a:p>
        </p:txBody>
      </p:sp>
      <p:sp>
        <p:nvSpPr>
          <p:cNvPr id="5" name="Marcador de contenido 4"/>
          <p:cNvSpPr>
            <a:spLocks noGrp="1"/>
          </p:cNvSpPr>
          <p:nvPr>
            <p:ph sz="half" idx="2"/>
          </p:nvPr>
        </p:nvSpPr>
        <p:spPr/>
        <p:txBody>
          <a:bodyPr>
            <a:normAutofit/>
          </a:bodyPr>
          <a:lstStyle/>
          <a:p>
            <a:endParaRPr lang="es-GT"/>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08271" y="2292802"/>
            <a:ext cx="4909457" cy="2761570"/>
          </a:xfrm>
          <a:prstGeom prst="rect">
            <a:avLst/>
          </a:prstGeom>
        </p:spPr>
      </p:pic>
    </p:spTree>
    <p:extLst>
      <p:ext uri="{BB962C8B-B14F-4D97-AF65-F5344CB8AC3E}">
        <p14:creationId xmlns:p14="http://schemas.microsoft.com/office/powerpoint/2010/main" val="700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
                                        </p:tgtEl>
                                        <p:attrNameLst>
                                          <p:attrName>style.opacity</p:attrName>
                                        </p:attrNameLst>
                                      </p:cBhvr>
                                      <p:to>
                                        <p:strVal val="0.5"/>
                                      </p:to>
                                    </p:set>
                                    <p:animEffect filter="image" prLst="opacity: 0.5">
                                      <p:cBhvr rctx="IE">
                                        <p:cTn id="7" dur="indefinite"/>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2" nodeType="clickEffect">
                                  <p:stCondLst>
                                    <p:cond delay="0"/>
                                  </p:stCondLst>
                                  <p:childTnLst>
                                    <p:animEffect transition="out" filter="circle(out)">
                                      <p:cBhvr>
                                        <p:cTn id="16" dur="2000"/>
                                        <p:tgtEl>
                                          <p:spTgt spid="2"/>
                                        </p:tgtEl>
                                      </p:cBhvr>
                                    </p:animEffect>
                                    <p:set>
                                      <p:cBhvr>
                                        <p:cTn id="17" dur="1" fill="hold">
                                          <p:stCondLst>
                                            <p:cond delay="19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4" presetClass="emph" presetSubtype="0" fill="hold" grpId="0" nodeType="click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3">
                                            <p:txEl>
                                              <p:pRg st="0" end="0"/>
                                            </p:txEl>
                                          </p:spTgt>
                                        </p:tgtEl>
                                        <p:attrNameLst>
                                          <p:attrName>ppt_x</p:attrName>
                                          <p:attrName>ppt_y</p:attrName>
                                        </p:attrNameLst>
                                      </p:cBhvr>
                                    </p:animMotion>
                                    <p:animRot by="1500000">
                                      <p:cBhvr>
                                        <p:cTn id="22" dur="125" fill="hold">
                                          <p:stCondLst>
                                            <p:cond delay="0"/>
                                          </p:stCondLst>
                                        </p:cTn>
                                        <p:tgtEl>
                                          <p:spTgt spid="3">
                                            <p:txEl>
                                              <p:pRg st="0" end="0"/>
                                            </p:txEl>
                                          </p:spTgt>
                                        </p:tgtEl>
                                        <p:attrNameLst>
                                          <p:attrName>r</p:attrName>
                                        </p:attrNameLst>
                                      </p:cBhvr>
                                    </p:animRot>
                                    <p:animRot by="-1500000">
                                      <p:cBhvr>
                                        <p:cTn id="23" dur="125" fill="hold">
                                          <p:stCondLst>
                                            <p:cond delay="125"/>
                                          </p:stCondLst>
                                        </p:cTn>
                                        <p:tgtEl>
                                          <p:spTgt spid="3">
                                            <p:txEl>
                                              <p:pRg st="0" end="0"/>
                                            </p:txEl>
                                          </p:spTgt>
                                        </p:tgtEl>
                                        <p:attrNameLst>
                                          <p:attrName>r</p:attrName>
                                        </p:attrNameLst>
                                      </p:cBhvr>
                                    </p:animRot>
                                    <p:animRot by="-1500000">
                                      <p:cBhvr>
                                        <p:cTn id="24" dur="125" fill="hold">
                                          <p:stCondLst>
                                            <p:cond delay="250"/>
                                          </p:stCondLst>
                                        </p:cTn>
                                        <p:tgtEl>
                                          <p:spTgt spid="3">
                                            <p:txEl>
                                              <p:pRg st="0" end="0"/>
                                            </p:txEl>
                                          </p:spTgt>
                                        </p:tgtEl>
                                        <p:attrNameLst>
                                          <p:attrName>r</p:attrName>
                                        </p:attrNameLst>
                                      </p:cBhvr>
                                    </p:animRot>
                                    <p:animRot by="1500000">
                                      <p:cBhvr>
                                        <p:cTn id="25" dur="125" fill="hold">
                                          <p:stCondLst>
                                            <p:cond delay="375"/>
                                          </p:stCondLst>
                                        </p:cTn>
                                        <p:tgtEl>
                                          <p:spTgt spid="3">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4" presetClass="emph" presetSubtype="0" fill="hold" grpId="0" nodeType="clickEffect">
                                  <p:stCondLst>
                                    <p:cond delay="0"/>
                                  </p:stCondLst>
                                  <p:iterate type="lt">
                                    <p:tmPct val="10000"/>
                                  </p:iterate>
                                  <p:childTnLst>
                                    <p:animMotion origin="layout" path="M 0.0 0.0 L 0.0 -0.07213" pathEditMode="relative" ptsTypes="">
                                      <p:cBhvr>
                                        <p:cTn id="29" dur="250" accel="50000" decel="50000" autoRev="1" fill="hold">
                                          <p:stCondLst>
                                            <p:cond delay="0"/>
                                          </p:stCondLst>
                                        </p:cTn>
                                        <p:tgtEl>
                                          <p:spTgt spid="3">
                                            <p:txEl>
                                              <p:pRg st="1" end="1"/>
                                            </p:txEl>
                                          </p:spTgt>
                                        </p:tgtEl>
                                        <p:attrNameLst>
                                          <p:attrName>ppt_x</p:attrName>
                                          <p:attrName>ppt_y</p:attrName>
                                        </p:attrNameLst>
                                      </p:cBhvr>
                                    </p:animMotion>
                                    <p:animRot by="1500000">
                                      <p:cBhvr>
                                        <p:cTn id="30" dur="125" fill="hold">
                                          <p:stCondLst>
                                            <p:cond delay="0"/>
                                          </p:stCondLst>
                                        </p:cTn>
                                        <p:tgtEl>
                                          <p:spTgt spid="3">
                                            <p:txEl>
                                              <p:pRg st="1" end="1"/>
                                            </p:txEl>
                                          </p:spTgt>
                                        </p:tgtEl>
                                        <p:attrNameLst>
                                          <p:attrName>r</p:attrName>
                                        </p:attrNameLst>
                                      </p:cBhvr>
                                    </p:animRot>
                                    <p:animRot by="-1500000">
                                      <p:cBhvr>
                                        <p:cTn id="31" dur="125" fill="hold">
                                          <p:stCondLst>
                                            <p:cond delay="125"/>
                                          </p:stCondLst>
                                        </p:cTn>
                                        <p:tgtEl>
                                          <p:spTgt spid="3">
                                            <p:txEl>
                                              <p:pRg st="1" end="1"/>
                                            </p:txEl>
                                          </p:spTgt>
                                        </p:tgtEl>
                                        <p:attrNameLst>
                                          <p:attrName>r</p:attrName>
                                        </p:attrNameLst>
                                      </p:cBhvr>
                                    </p:animRot>
                                    <p:animRot by="-1500000">
                                      <p:cBhvr>
                                        <p:cTn id="32" dur="125" fill="hold">
                                          <p:stCondLst>
                                            <p:cond delay="250"/>
                                          </p:stCondLst>
                                        </p:cTn>
                                        <p:tgtEl>
                                          <p:spTgt spid="3">
                                            <p:txEl>
                                              <p:pRg st="1" end="1"/>
                                            </p:txEl>
                                          </p:spTgt>
                                        </p:tgtEl>
                                        <p:attrNameLst>
                                          <p:attrName>r</p:attrName>
                                        </p:attrNameLst>
                                      </p:cBhvr>
                                    </p:animRot>
                                    <p:animRot by="1500000">
                                      <p:cBhvr>
                                        <p:cTn id="33" dur="125" fill="hold">
                                          <p:stCondLst>
                                            <p:cond delay="375"/>
                                          </p:stCondLst>
                                        </p:cTn>
                                        <p:tgtEl>
                                          <p:spTgt spid="3">
                                            <p:txEl>
                                              <p:pRg st="1" end="1"/>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1" nodeType="clickEffect">
                                  <p:stCondLst>
                                    <p:cond delay="0"/>
                                  </p:stCondLst>
                                  <p:iterate type="lt">
                                    <p:tmPct val="0"/>
                                  </p:iterate>
                                  <p:childTnLst>
                                    <p:set>
                                      <p:cBhvr>
                                        <p:cTn id="37" dur="1" fill="hold">
                                          <p:stCondLst>
                                            <p:cond delay="0"/>
                                          </p:stCondLst>
                                        </p:cTn>
                                        <p:tgtEl>
                                          <p:spTgt spid="3">
                                            <p:txEl>
                                              <p:pRg st="0" end="0"/>
                                            </p:txEl>
                                          </p:spTgt>
                                        </p:tgtEl>
                                        <p:attrNameLst>
                                          <p:attrName>style.visibility</p:attrName>
                                        </p:attrNameLst>
                                      </p:cBhvr>
                                      <p:to>
                                        <p:strVal val="visible"/>
                                      </p:to>
                                    </p:set>
                                    <p:animEffect transition="in" filter="fade">
                                      <p:cBhvr>
                                        <p:cTn id="38" dur="2000"/>
                                        <p:tgtEl>
                                          <p:spTgt spid="3">
                                            <p:txEl>
                                              <p:pRg st="0" end="0"/>
                                            </p:txEl>
                                          </p:spTgt>
                                        </p:tgtEl>
                                      </p:cBhvr>
                                    </p:animEffect>
                                    <p:anim calcmode="lin" valueType="num">
                                      <p:cBhvr>
                                        <p:cTn id="3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4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grpId="1" nodeType="clickEffect">
                                  <p:stCondLst>
                                    <p:cond delay="0"/>
                                  </p:stCondLst>
                                  <p:iterate type="lt">
                                    <p:tmPct val="0"/>
                                  </p:iterate>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2000"/>
                                        <p:tgtEl>
                                          <p:spTgt spid="3">
                                            <p:txEl>
                                              <p:pRg st="1" end="1"/>
                                            </p:txEl>
                                          </p:spTgt>
                                        </p:tgtEl>
                                      </p:cBhvr>
                                    </p:animEffect>
                                    <p:anim calcmode="lin" valueType="num">
                                      <p:cBhvr>
                                        <p:cTn id="4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45" presetClass="exit" presetSubtype="0" fill="hold" grpId="2" nodeType="clickEffect">
                                  <p:stCondLst>
                                    <p:cond delay="0"/>
                                  </p:stCondLst>
                                  <p:iterate type="lt">
                                    <p:tmPct val="0"/>
                                  </p:iterate>
                                  <p:childTnLst>
                                    <p:animEffect transition="out" filter="fade">
                                      <p:cBhvr>
                                        <p:cTn id="51" dur="2000"/>
                                        <p:tgtEl>
                                          <p:spTgt spid="3">
                                            <p:txEl>
                                              <p:pRg st="0" end="0"/>
                                            </p:txEl>
                                          </p:spTgt>
                                        </p:tgtEl>
                                      </p:cBhvr>
                                    </p:animEffect>
                                    <p:anim calcmode="lin" valueType="num">
                                      <p:cBhvr>
                                        <p:cTn id="52"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2000"/>
                                        <p:tgtEl>
                                          <p:spTgt spid="3">
                                            <p:txEl>
                                              <p:pRg st="0" end="0"/>
                                            </p:txEl>
                                          </p:spTgt>
                                        </p:tgtEl>
                                        <p:attrNameLst>
                                          <p:attrName>ppt_h</p:attrName>
                                        </p:attrNameLst>
                                      </p:cBhvr>
                                      <p:tavLst>
                                        <p:tav tm="0">
                                          <p:val>
                                            <p:strVal val="ppt_h"/>
                                          </p:val>
                                        </p:tav>
                                        <p:tav tm="100000">
                                          <p:val>
                                            <p:strVal val="ppt_h"/>
                                          </p:val>
                                        </p:tav>
                                      </p:tavLst>
                                    </p:anim>
                                    <p:set>
                                      <p:cBhvr>
                                        <p:cTn id="5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5" presetClass="exit" presetSubtype="0" fill="hold" grpId="2" nodeType="clickEffect">
                                  <p:stCondLst>
                                    <p:cond delay="0"/>
                                  </p:stCondLst>
                                  <p:iterate type="lt">
                                    <p:tmPct val="0"/>
                                  </p:iterate>
                                  <p:childTnLst>
                                    <p:animEffect transition="out" filter="fade">
                                      <p:cBhvr>
                                        <p:cTn id="58" dur="2000"/>
                                        <p:tgtEl>
                                          <p:spTgt spid="3">
                                            <p:txEl>
                                              <p:pRg st="1" end="1"/>
                                            </p:txEl>
                                          </p:spTgt>
                                        </p:tgtEl>
                                      </p:cBhvr>
                                    </p:animEffect>
                                    <p:anim calcmode="lin" valueType="num">
                                      <p:cBhvr>
                                        <p:cTn id="59"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0" dur="2000"/>
                                        <p:tgtEl>
                                          <p:spTgt spid="3">
                                            <p:txEl>
                                              <p:pRg st="1" end="1"/>
                                            </p:txEl>
                                          </p:spTgt>
                                        </p:tgtEl>
                                        <p:attrNameLst>
                                          <p:attrName>ppt_h</p:attrName>
                                        </p:attrNameLst>
                                      </p:cBhvr>
                                      <p:tavLst>
                                        <p:tav tm="0">
                                          <p:val>
                                            <p:strVal val="ppt_h"/>
                                          </p:val>
                                        </p:tav>
                                        <p:tav tm="100000">
                                          <p:val>
                                            <p:strVal val="ppt_h"/>
                                          </p:val>
                                        </p:tav>
                                      </p:tavLst>
                                    </p:anim>
                                    <p:set>
                                      <p:cBhvr>
                                        <p:cTn id="61"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9" presetClass="emph" presetSubtype="0" nodeType="clickEffect">
                                  <p:stCondLst>
                                    <p:cond delay="0"/>
                                  </p:stCondLst>
                                  <p:childTnLst>
                                    <p:set>
                                      <p:cBhvr rctx="PPT">
                                        <p:cTn id="65" dur="indefinite"/>
                                        <p:tgtEl>
                                          <p:spTgt spid="4"/>
                                        </p:tgtEl>
                                        <p:attrNameLst>
                                          <p:attrName>style.opacity</p:attrName>
                                        </p:attrNameLst>
                                      </p:cBhvr>
                                      <p:to>
                                        <p:strVal val="0.5"/>
                                      </p:to>
                                    </p:set>
                                    <p:animEffect filter="image" prLst="opacity: 0.5">
                                      <p:cBhvr rctx="IE">
                                        <p:cTn id="66" dur="indefinite"/>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circle(in)">
                                      <p:cBhvr>
                                        <p:cTn id="71" dur="20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xit" presetSubtype="32" fill="hold" nodeType="clickEffect">
                                  <p:stCondLst>
                                    <p:cond delay="0"/>
                                  </p:stCondLst>
                                  <p:childTnLst>
                                    <p:animEffect transition="out" filter="circle(out)">
                                      <p:cBhvr>
                                        <p:cTn id="75" dur="2000"/>
                                        <p:tgtEl>
                                          <p:spTgt spid="4"/>
                                        </p:tgtEl>
                                      </p:cBhvr>
                                    </p:animEffect>
                                    <p:set>
                                      <p:cBhvr>
                                        <p:cTn id="7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Teclado</a:t>
            </a:r>
            <a:r>
              <a:rPr lang="es-ES" dirty="0" smtClean="0"/>
              <a:t> </a:t>
            </a:r>
            <a:r>
              <a:rPr lang="es-ES" b="1" dirty="0" smtClean="0"/>
              <a:t>de</a:t>
            </a:r>
            <a:r>
              <a:rPr lang="es-ES" dirty="0" smtClean="0"/>
              <a:t> </a:t>
            </a:r>
            <a:r>
              <a:rPr lang="es-ES" b="1" dirty="0" smtClean="0"/>
              <a:t>la</a:t>
            </a:r>
            <a:r>
              <a:rPr lang="es-ES" dirty="0" smtClean="0"/>
              <a:t> </a:t>
            </a:r>
            <a:r>
              <a:rPr lang="es-ES" b="1" dirty="0" smtClean="0"/>
              <a:t>maquina</a:t>
            </a:r>
            <a:r>
              <a:rPr lang="es-ES" dirty="0" smtClean="0"/>
              <a:t> </a:t>
            </a:r>
            <a:r>
              <a:rPr lang="es-ES" b="1" dirty="0" smtClean="0"/>
              <a:t>de</a:t>
            </a:r>
            <a:r>
              <a:rPr lang="es-ES" dirty="0" smtClean="0"/>
              <a:t> </a:t>
            </a:r>
            <a:r>
              <a:rPr lang="es-ES" b="1" dirty="0" smtClean="0"/>
              <a:t>escribir</a:t>
            </a:r>
            <a:endParaRPr lang="es-GT" b="1" dirty="0"/>
          </a:p>
        </p:txBody>
      </p:sp>
      <p:sp>
        <p:nvSpPr>
          <p:cNvPr id="3" name="Marcador de contenido 2"/>
          <p:cNvSpPr>
            <a:spLocks noGrp="1"/>
          </p:cNvSpPr>
          <p:nvPr>
            <p:ph sz="half" idx="1"/>
          </p:nvPr>
        </p:nvSpPr>
        <p:spPr/>
        <p:txBody>
          <a:bodyPr>
            <a:normAutofit/>
          </a:bodyPr>
          <a:lstStyle/>
          <a:p>
            <a:r>
              <a:rPr lang="es-ES" dirty="0" smtClean="0"/>
              <a:t>El teclado de la máquina de escribir</a:t>
            </a:r>
          </a:p>
          <a:p>
            <a:r>
              <a:rPr lang="es-ES" dirty="0" smtClean="0"/>
              <a:t>es el precursor directo del teclado de computadora moderno y utiliza la distribución QWERTY. Aunque existen otras disposiciones, el teclado QWERTY es la más conocida y se originó por una necesidad técnica para evitar atascos en las primeras máquinas.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524625" y="2825651"/>
            <a:ext cx="4448175" cy="2502098"/>
          </a:xfrm>
          <a:prstGeom prst="rect">
            <a:avLst/>
          </a:prstGeom>
        </p:spPr>
      </p:pic>
    </p:spTree>
    <p:extLst>
      <p:ext uri="{BB962C8B-B14F-4D97-AF65-F5344CB8AC3E}">
        <p14:creationId xmlns:p14="http://schemas.microsoft.com/office/powerpoint/2010/main" val="119944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grpId="2" nodeType="clickEffect">
                                  <p:stCondLst>
                                    <p:cond delay="0"/>
                                  </p:stCondLst>
                                  <p:childTnLst>
                                    <p:animEffect transition="out" filter="barn(inVertical)">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8" presetClass="emph" presetSubtype="0" fill="hold" grpId="0" nodeType="clickEffect">
                                  <p:stCondLst>
                                    <p:cond delay="0"/>
                                  </p:stCondLst>
                                  <p:childTnLst>
                                    <p:animRot by="21600000">
                                      <p:cBhvr>
                                        <p:cTn id="37" dur="2000" fill="hold"/>
                                        <p:tgtEl>
                                          <p:spTgt spid="3">
                                            <p:txEl>
                                              <p:pRg st="0" end="0"/>
                                            </p:txEl>
                                          </p:spTgt>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grpId="0" nodeType="clickEffect">
                                  <p:stCondLst>
                                    <p:cond delay="0"/>
                                  </p:stCondLst>
                                  <p:childTnLst>
                                    <p:animRot by="21600000">
                                      <p:cBhvr>
                                        <p:cTn id="41" dur="2000" fill="hold"/>
                                        <p:tgtEl>
                                          <p:spTgt spid="3">
                                            <p:txEl>
                                              <p:pRg st="1" end="1"/>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1"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wheel(1)">
                                      <p:cBhvr>
                                        <p:cTn id="46" dur="20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1"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wheel(1)">
                                      <p:cBhvr>
                                        <p:cTn id="51" dur="20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xit" presetSubtype="1" fill="hold" grpId="2" nodeType="clickEffect">
                                  <p:stCondLst>
                                    <p:cond delay="0"/>
                                  </p:stCondLst>
                                  <p:childTnLst>
                                    <p:animEffect transition="out" filter="wheel(1)">
                                      <p:cBhvr>
                                        <p:cTn id="55" dur="2000"/>
                                        <p:tgtEl>
                                          <p:spTgt spid="3">
                                            <p:txEl>
                                              <p:pRg st="0" end="0"/>
                                            </p:txEl>
                                          </p:spTgt>
                                        </p:tgtEl>
                                      </p:cBhvr>
                                    </p:animEffect>
                                    <p:set>
                                      <p:cBhvr>
                                        <p:cTn id="56"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1" presetClass="exit" presetSubtype="1" fill="hold" grpId="2" nodeType="clickEffect">
                                  <p:stCondLst>
                                    <p:cond delay="0"/>
                                  </p:stCondLst>
                                  <p:childTnLst>
                                    <p:animEffect transition="out" filter="wheel(1)">
                                      <p:cBhvr>
                                        <p:cTn id="60" dur="2000"/>
                                        <p:tgtEl>
                                          <p:spTgt spid="3">
                                            <p:txEl>
                                              <p:pRg st="1" end="1"/>
                                            </p:txEl>
                                          </p:spTgt>
                                        </p:tgtEl>
                                      </p:cBhvr>
                                    </p:animEffect>
                                    <p:set>
                                      <p:cBhvr>
                                        <p:cTn id="61"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7" presetClass="emph" presetSubtype="2" fill="hold" nodeType="clickEffect">
                                  <p:stCondLst>
                                    <p:cond delay="0"/>
                                  </p:stCondLst>
                                  <p:childTnLst>
                                    <p:animClr clrSpc="rgb" dir="cw">
                                      <p:cBhvr>
                                        <p:cTn id="65" dur="2000" fill="hold"/>
                                        <p:tgtEl>
                                          <p:spTgt spid="3"/>
                                        </p:tgtEl>
                                        <p:attrNameLst>
                                          <p:attrName>stroke.color</p:attrName>
                                        </p:attrNameLst>
                                      </p:cBhvr>
                                      <p:to>
                                        <a:schemeClr val="accent2"/>
                                      </p:to>
                                    </p:animClr>
                                    <p:set>
                                      <p:cBhvr>
                                        <p:cTn id="66" dur="2000" fill="hold"/>
                                        <p:tgtEl>
                                          <p:spTgt spid="3"/>
                                        </p:tgtEl>
                                        <p:attrNameLst>
                                          <p:attrName>stroke.on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3" nodeType="click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 calcmode="lin" valueType="num">
                                      <p:cBhvr>
                                        <p:cTn id="7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3" nodeType="clickEffect">
                                  <p:stCondLst>
                                    <p:cond delay="0"/>
                                  </p:stCondLst>
                                  <p:childTnLst>
                                    <p:set>
                                      <p:cBhvr>
                                        <p:cTn id="77" dur="1" fill="hold">
                                          <p:stCondLst>
                                            <p:cond delay="0"/>
                                          </p:stCondLst>
                                        </p:cTn>
                                        <p:tgtEl>
                                          <p:spTgt spid="3">
                                            <p:txEl>
                                              <p:pRg st="1" end="1"/>
                                            </p:txEl>
                                          </p:spTgt>
                                        </p:tgtEl>
                                        <p:attrNameLst>
                                          <p:attrName>style.visibility</p:attrName>
                                        </p:attrNameLst>
                                      </p:cBhvr>
                                      <p:to>
                                        <p:strVal val="visible"/>
                                      </p:to>
                                    </p:set>
                                    <p:anim calcmode="lin" valueType="num">
                                      <p:cBhvr>
                                        <p:cTn id="7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7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80" dur="500"/>
                                        <p:tgtEl>
                                          <p:spTgt spid="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xit" presetSubtype="32" fill="hold" grpId="4" nodeType="clickEffect">
                                  <p:stCondLst>
                                    <p:cond delay="0"/>
                                  </p:stCondLst>
                                  <p:childTnLst>
                                    <p:anim calcmode="lin" valueType="num">
                                      <p:cBhvr>
                                        <p:cTn id="84" dur="500"/>
                                        <p:tgtEl>
                                          <p:spTgt spid="3">
                                            <p:txEl>
                                              <p:pRg st="0" end="0"/>
                                            </p:txEl>
                                          </p:spTgt>
                                        </p:tgtEl>
                                        <p:attrNameLst>
                                          <p:attrName>ppt_w</p:attrName>
                                        </p:attrNameLst>
                                      </p:cBhvr>
                                      <p:tavLst>
                                        <p:tav tm="0">
                                          <p:val>
                                            <p:strVal val="ppt_w"/>
                                          </p:val>
                                        </p:tav>
                                        <p:tav tm="100000">
                                          <p:val>
                                            <p:fltVal val="0"/>
                                          </p:val>
                                        </p:tav>
                                      </p:tavLst>
                                    </p:anim>
                                    <p:anim calcmode="lin" valueType="num">
                                      <p:cBhvr>
                                        <p:cTn id="85"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6" dur="500"/>
                                        <p:tgtEl>
                                          <p:spTgt spid="3">
                                            <p:txEl>
                                              <p:pRg st="0" end="0"/>
                                            </p:txEl>
                                          </p:spTgt>
                                        </p:tgtEl>
                                      </p:cBhvr>
                                    </p:animEffect>
                                    <p:set>
                                      <p:cBhvr>
                                        <p:cTn id="8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53" presetClass="exit" presetSubtype="32" fill="hold" grpId="4" nodeType="clickEffect">
                                  <p:stCondLst>
                                    <p:cond delay="0"/>
                                  </p:stCondLst>
                                  <p:childTnLst>
                                    <p:anim calcmode="lin" valueType="num">
                                      <p:cBhvr>
                                        <p:cTn id="91" dur="500"/>
                                        <p:tgtEl>
                                          <p:spTgt spid="3">
                                            <p:txEl>
                                              <p:pRg st="1" end="1"/>
                                            </p:txEl>
                                          </p:spTgt>
                                        </p:tgtEl>
                                        <p:attrNameLst>
                                          <p:attrName>ppt_w</p:attrName>
                                        </p:attrNameLst>
                                      </p:cBhvr>
                                      <p:tavLst>
                                        <p:tav tm="0">
                                          <p:val>
                                            <p:strVal val="ppt_w"/>
                                          </p:val>
                                        </p:tav>
                                        <p:tav tm="100000">
                                          <p:val>
                                            <p:fltVal val="0"/>
                                          </p:val>
                                        </p:tav>
                                      </p:tavLst>
                                    </p:anim>
                                    <p:anim calcmode="lin" valueType="num">
                                      <p:cBhvr>
                                        <p:cTn id="9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93" dur="500"/>
                                        <p:tgtEl>
                                          <p:spTgt spid="3">
                                            <p:txEl>
                                              <p:pRg st="1" end="1"/>
                                            </p:txEl>
                                          </p:spTgt>
                                        </p:tgtEl>
                                      </p:cBhvr>
                                    </p:animEffect>
                                    <p:set>
                                      <p:cBhvr>
                                        <p:cTn id="9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0" presetClass="emph" presetSubtype="0" fill="hold" nodeType="clickEffect">
                                  <p:stCondLst>
                                    <p:cond delay="0"/>
                                  </p:stCondLst>
                                  <p:childTnLst>
                                    <p:animClr clrSpc="hsl" dir="cw">
                                      <p:cBhvr override="childStyle">
                                        <p:cTn id="98" dur="500" fill="hold"/>
                                        <p:tgtEl>
                                          <p:spTgt spid="5"/>
                                        </p:tgtEl>
                                        <p:attrNameLst>
                                          <p:attrName>style.color</p:attrName>
                                        </p:attrNameLst>
                                      </p:cBhvr>
                                      <p:by>
                                        <p:hsl h="0" s="12549" l="25098"/>
                                      </p:by>
                                    </p:animClr>
                                    <p:animClr clrSpc="hsl" dir="cw">
                                      <p:cBhvr>
                                        <p:cTn id="99" dur="500" fill="hold"/>
                                        <p:tgtEl>
                                          <p:spTgt spid="5"/>
                                        </p:tgtEl>
                                        <p:attrNameLst>
                                          <p:attrName>fillcolor</p:attrName>
                                        </p:attrNameLst>
                                      </p:cBhvr>
                                      <p:by>
                                        <p:hsl h="0" s="12549" l="25098"/>
                                      </p:by>
                                    </p:animClr>
                                    <p:animClr clrSpc="hsl" dir="cw">
                                      <p:cBhvr>
                                        <p:cTn id="100" dur="500" fill="hold"/>
                                        <p:tgtEl>
                                          <p:spTgt spid="5"/>
                                        </p:tgtEl>
                                        <p:attrNameLst>
                                          <p:attrName>stroke.color</p:attrName>
                                        </p:attrNameLst>
                                      </p:cBhvr>
                                      <p:by>
                                        <p:hsl h="0" s="12549" l="25098"/>
                                      </p:by>
                                    </p:animClr>
                                    <p:set>
                                      <p:cBhvr>
                                        <p:cTn id="101" dur="500" fill="hold"/>
                                        <p:tgtEl>
                                          <p:spTgt spid="5"/>
                                        </p:tgtEl>
                                        <p:attrNameLst>
                                          <p:attrName>fill.type</p:attrName>
                                        </p:attrNameLst>
                                      </p:cBhvr>
                                      <p:to>
                                        <p:strVal val="solid"/>
                                      </p:to>
                                    </p:set>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wheel(1)">
                                      <p:cBhvr>
                                        <p:cTn id="106" dur="2000"/>
                                        <p:tgtEl>
                                          <p:spTgt spid="5"/>
                                        </p:tgtEl>
                                      </p:cBhvr>
                                    </p:animEffect>
                                  </p:childTnLst>
                                </p:cTn>
                              </p:par>
                            </p:childTnLst>
                          </p:cTn>
                        </p:par>
                      </p:childTnLst>
                    </p:cTn>
                  </p:par>
                  <p:par>
                    <p:cTn id="107" fill="hold">
                      <p:stCondLst>
                        <p:cond delay="indefinite"/>
                      </p:stCondLst>
                      <p:childTnLst>
                        <p:par>
                          <p:cTn id="108" fill="hold">
                            <p:stCondLst>
                              <p:cond delay="0"/>
                            </p:stCondLst>
                            <p:childTnLst>
                              <p:par>
                                <p:cTn id="109" presetID="21" presetClass="exit" presetSubtype="1" fill="hold" nodeType="clickEffect">
                                  <p:stCondLst>
                                    <p:cond delay="0"/>
                                  </p:stCondLst>
                                  <p:childTnLst>
                                    <p:animEffect transition="out" filter="wheel(1)">
                                      <p:cBhvr>
                                        <p:cTn id="110" dur="2000"/>
                                        <p:tgtEl>
                                          <p:spTgt spid="5"/>
                                        </p:tgtEl>
                                      </p:cBhvr>
                                    </p:animEffect>
                                    <p:set>
                                      <p:cBhvr>
                                        <p:cTn id="111"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P spid="3" grpId="3" build="p"/>
      <p:bldP spid="3" grpId="4"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Cinta</a:t>
            </a:r>
            <a:r>
              <a:rPr lang="es-ES" dirty="0" smtClean="0"/>
              <a:t> entintada de la maquina de escribir </a:t>
            </a:r>
            <a:endParaRPr lang="es-GT" dirty="0"/>
          </a:p>
        </p:txBody>
      </p:sp>
      <p:sp>
        <p:nvSpPr>
          <p:cNvPr id="3" name="Marcador de contenido 2"/>
          <p:cNvSpPr>
            <a:spLocks noGrp="1"/>
          </p:cNvSpPr>
          <p:nvPr>
            <p:ph sz="half" idx="1"/>
          </p:nvPr>
        </p:nvSpPr>
        <p:spPr/>
        <p:txBody>
          <a:bodyPr/>
          <a:lstStyle/>
          <a:p>
            <a:r>
              <a:rPr lang="es-ES" dirty="0" smtClean="0">
                <a:effectLst/>
              </a:rPr>
              <a:t>Existen varios tipos de cintas para máquinas de escribir, y la elección depende del modelo específico de la máquina</a:t>
            </a:r>
          </a:p>
          <a:p>
            <a:r>
              <a:rPr lang="es-ES" dirty="0" smtClean="0"/>
              <a:t>. Aunque muchas máquinas manuales y eléctricas antiguas usan la cinta estándar de dos carretes, las más modernas pueden requerir un cartucho de cinta especial. </a:t>
            </a:r>
            <a:endParaRPr lang="es-GT" dirty="0"/>
          </a:p>
        </p:txBody>
      </p:sp>
      <p:pic>
        <p:nvPicPr>
          <p:cNvPr id="5" name="Marcador de contenido 4"/>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7175067" y="2286000"/>
            <a:ext cx="3147290" cy="3581400"/>
          </a:xfrm>
          <a:prstGeom prst="rect">
            <a:avLst/>
          </a:prstGeom>
        </p:spPr>
      </p:pic>
    </p:spTree>
    <p:extLst>
      <p:ext uri="{BB962C8B-B14F-4D97-AF65-F5344CB8AC3E}">
        <p14:creationId xmlns:p14="http://schemas.microsoft.com/office/powerpoint/2010/main" val="28261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6" presetClass="exit" presetSubtype="0" fill="hold" grpId="2" nodeType="clickEffect">
                                  <p:stCondLst>
                                    <p:cond delay="0"/>
                                  </p:stCondLst>
                                  <p:childTnLst>
                                    <p:animEffect transition="out" filter="wipe(down)">
                                      <p:cBhvr>
                                        <p:cTn id="28" dur="180" accel="50000">
                                          <p:stCondLst>
                                            <p:cond delay="1820"/>
                                          </p:stCondLst>
                                        </p:cTn>
                                        <p:tgtEl>
                                          <p:spTgt spid="2"/>
                                        </p:tgtEl>
                                      </p:cBhvr>
                                    </p:animEffect>
                                    <p:anim calcmode="lin" valueType="num">
                                      <p:cBhvr>
                                        <p:cTn id="29"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30"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31"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2"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3"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4"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5"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36" dur="26">
                                          <p:stCondLst>
                                            <p:cond delay="620"/>
                                          </p:stCondLst>
                                        </p:cTn>
                                        <p:tgtEl>
                                          <p:spTgt spid="2"/>
                                        </p:tgtEl>
                                      </p:cBhvr>
                                      <p:to x="100000" y="60000"/>
                                    </p:animScale>
                                    <p:animScale>
                                      <p:cBhvr>
                                        <p:cTn id="37" dur="166" decel="50000">
                                          <p:stCondLst>
                                            <p:cond delay="646"/>
                                          </p:stCondLst>
                                        </p:cTn>
                                        <p:tgtEl>
                                          <p:spTgt spid="2"/>
                                        </p:tgtEl>
                                      </p:cBhvr>
                                      <p:to x="100000" y="100000"/>
                                    </p:animScale>
                                    <p:animScale>
                                      <p:cBhvr>
                                        <p:cTn id="38" dur="26">
                                          <p:stCondLst>
                                            <p:cond delay="1312"/>
                                          </p:stCondLst>
                                        </p:cTn>
                                        <p:tgtEl>
                                          <p:spTgt spid="2"/>
                                        </p:tgtEl>
                                      </p:cBhvr>
                                      <p:to x="100000" y="80000"/>
                                    </p:animScale>
                                    <p:animScale>
                                      <p:cBhvr>
                                        <p:cTn id="39" dur="166" decel="50000">
                                          <p:stCondLst>
                                            <p:cond delay="1338"/>
                                          </p:stCondLst>
                                        </p:cTn>
                                        <p:tgtEl>
                                          <p:spTgt spid="2"/>
                                        </p:tgtEl>
                                      </p:cBhvr>
                                      <p:to x="100000" y="100000"/>
                                    </p:animScale>
                                    <p:animScale>
                                      <p:cBhvr>
                                        <p:cTn id="40" dur="26">
                                          <p:stCondLst>
                                            <p:cond delay="1642"/>
                                          </p:stCondLst>
                                        </p:cTn>
                                        <p:tgtEl>
                                          <p:spTgt spid="2"/>
                                        </p:tgtEl>
                                      </p:cBhvr>
                                      <p:to x="100000" y="90000"/>
                                    </p:animScale>
                                    <p:animScale>
                                      <p:cBhvr>
                                        <p:cTn id="41" dur="166" decel="50000">
                                          <p:stCondLst>
                                            <p:cond delay="1668"/>
                                          </p:stCondLst>
                                        </p:cTn>
                                        <p:tgtEl>
                                          <p:spTgt spid="2"/>
                                        </p:tgtEl>
                                      </p:cBhvr>
                                      <p:to x="100000" y="100000"/>
                                    </p:animScale>
                                    <p:animScale>
                                      <p:cBhvr>
                                        <p:cTn id="42" dur="26">
                                          <p:stCondLst>
                                            <p:cond delay="1808"/>
                                          </p:stCondLst>
                                        </p:cTn>
                                        <p:tgtEl>
                                          <p:spTgt spid="2"/>
                                        </p:tgtEl>
                                      </p:cBhvr>
                                      <p:to x="100000" y="95000"/>
                                    </p:animScale>
                                    <p:animScale>
                                      <p:cBhvr>
                                        <p:cTn id="43" dur="166" decel="50000">
                                          <p:stCondLst>
                                            <p:cond delay="1834"/>
                                          </p:stCondLst>
                                        </p:cTn>
                                        <p:tgtEl>
                                          <p:spTgt spid="2"/>
                                        </p:tgtEl>
                                      </p:cBhvr>
                                      <p:to x="100000" y="100000"/>
                                    </p:animScale>
                                    <p:set>
                                      <p:cBhvr>
                                        <p:cTn id="44" dur="1" fill="hold">
                                          <p:stCondLst>
                                            <p:cond delay="1999"/>
                                          </p:stCondLst>
                                        </p:cTn>
                                        <p:tgtEl>
                                          <p:spTgt spid="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6" presetClass="emph" presetSubtype="0" fill="hold" grpId="0" nodeType="clickEffect">
                                  <p:stCondLst>
                                    <p:cond delay="0"/>
                                  </p:stCondLst>
                                  <p:childTnLst>
                                    <p:animScale>
                                      <p:cBhvr>
                                        <p:cTn id="48" dur="2000" fill="hold"/>
                                        <p:tgtEl>
                                          <p:spTgt spid="3">
                                            <p:txEl>
                                              <p:pRg st="0" end="0"/>
                                            </p:txEl>
                                          </p:spTgt>
                                        </p:tgtEl>
                                      </p:cBhvr>
                                      <p:by x="150000" y="150000"/>
                                    </p:animScale>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grpId="0" nodeType="clickEffect">
                                  <p:stCondLst>
                                    <p:cond delay="0"/>
                                  </p:stCondLst>
                                  <p:childTnLst>
                                    <p:animScale>
                                      <p:cBhvr>
                                        <p:cTn id="52" dur="2000" fill="hold"/>
                                        <p:tgtEl>
                                          <p:spTgt spid="3">
                                            <p:txEl>
                                              <p:pRg st="1" end="1"/>
                                            </p:txEl>
                                          </p:spTgt>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grpId="1" nodeType="clickEffect">
                                  <p:stCondLst>
                                    <p:cond delay="0"/>
                                  </p:stCondLst>
                                  <p:childTnLst>
                                    <p:set>
                                      <p:cBhvr>
                                        <p:cTn id="56" dur="1" fill="hold">
                                          <p:stCondLst>
                                            <p:cond delay="0"/>
                                          </p:stCondLst>
                                        </p:cTn>
                                        <p:tgtEl>
                                          <p:spTgt spid="3">
                                            <p:txEl>
                                              <p:pRg st="0" end="0"/>
                                            </p:txEl>
                                          </p:spTgt>
                                        </p:tgtEl>
                                        <p:attrNameLst>
                                          <p:attrName>style.visibility</p:attrName>
                                        </p:attrNameLst>
                                      </p:cBhvr>
                                      <p:to>
                                        <p:strVal val="visible"/>
                                      </p:to>
                                    </p:set>
                                    <p:animEffect transition="in" filter="fade">
                                      <p:cBhvr>
                                        <p:cTn id="57" dur="2000"/>
                                        <p:tgtEl>
                                          <p:spTgt spid="3">
                                            <p:txEl>
                                              <p:pRg st="0" end="0"/>
                                            </p:txEl>
                                          </p:spTgt>
                                        </p:tgtEl>
                                      </p:cBhvr>
                                    </p:animEffect>
                                    <p:anim calcmode="lin" valueType="num">
                                      <p:cBhvr>
                                        <p:cTn id="5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grpId="1" nodeType="clickEffect">
                                  <p:stCondLst>
                                    <p:cond delay="0"/>
                                  </p:stCondLst>
                                  <p:childTnLst>
                                    <p:set>
                                      <p:cBhvr>
                                        <p:cTn id="63" dur="1" fill="hold">
                                          <p:stCondLst>
                                            <p:cond delay="0"/>
                                          </p:stCondLst>
                                        </p:cTn>
                                        <p:tgtEl>
                                          <p:spTgt spid="3">
                                            <p:txEl>
                                              <p:pRg st="1" end="1"/>
                                            </p:txEl>
                                          </p:spTgt>
                                        </p:tgtEl>
                                        <p:attrNameLst>
                                          <p:attrName>style.visibility</p:attrName>
                                        </p:attrNameLst>
                                      </p:cBhvr>
                                      <p:to>
                                        <p:strVal val="visible"/>
                                      </p:to>
                                    </p:set>
                                    <p:animEffect transition="in" filter="fade">
                                      <p:cBhvr>
                                        <p:cTn id="64" dur="2000"/>
                                        <p:tgtEl>
                                          <p:spTgt spid="3">
                                            <p:txEl>
                                              <p:pRg st="1" end="1"/>
                                            </p:txEl>
                                          </p:spTgt>
                                        </p:tgtEl>
                                      </p:cBhvr>
                                    </p:animEffect>
                                    <p:anim calcmode="lin" valueType="num">
                                      <p:cBhvr>
                                        <p:cTn id="6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6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xit" presetSubtype="0" fill="hold" grpId="2" nodeType="clickEffect">
                                  <p:stCondLst>
                                    <p:cond delay="0"/>
                                  </p:stCondLst>
                                  <p:childTnLst>
                                    <p:animEffect transition="out" filter="fade">
                                      <p:cBhvr>
                                        <p:cTn id="70" dur="2000"/>
                                        <p:tgtEl>
                                          <p:spTgt spid="3">
                                            <p:txEl>
                                              <p:pRg st="0" end="0"/>
                                            </p:txEl>
                                          </p:spTgt>
                                        </p:tgtEl>
                                      </p:cBhvr>
                                    </p:animEffect>
                                    <p:anim calcmode="lin" valueType="num">
                                      <p:cBhvr>
                                        <p:cTn id="71" dur="2000"/>
                                        <p:tgtEl>
                                          <p:spTgt spid="3">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2" dur="2000"/>
                                        <p:tgtEl>
                                          <p:spTgt spid="3">
                                            <p:txEl>
                                              <p:pRg st="0" end="0"/>
                                            </p:txEl>
                                          </p:spTgt>
                                        </p:tgtEl>
                                        <p:attrNameLst>
                                          <p:attrName>ppt_h</p:attrName>
                                        </p:attrNameLst>
                                      </p:cBhvr>
                                      <p:tavLst>
                                        <p:tav tm="0">
                                          <p:val>
                                            <p:strVal val="ppt_h"/>
                                          </p:val>
                                        </p:tav>
                                        <p:tav tm="100000">
                                          <p:val>
                                            <p:strVal val="ppt_h"/>
                                          </p:val>
                                        </p:tav>
                                      </p:tavLst>
                                    </p:anim>
                                    <p:set>
                                      <p:cBhvr>
                                        <p:cTn id="73"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5" presetClass="exit" presetSubtype="0" fill="hold" grpId="2" nodeType="clickEffect">
                                  <p:stCondLst>
                                    <p:cond delay="0"/>
                                  </p:stCondLst>
                                  <p:childTnLst>
                                    <p:animEffect transition="out" filter="fade">
                                      <p:cBhvr>
                                        <p:cTn id="77" dur="2000"/>
                                        <p:tgtEl>
                                          <p:spTgt spid="3">
                                            <p:txEl>
                                              <p:pRg st="1" end="1"/>
                                            </p:txEl>
                                          </p:spTgt>
                                        </p:tgtEl>
                                      </p:cBhvr>
                                    </p:animEffect>
                                    <p:anim calcmode="lin" valueType="num">
                                      <p:cBhvr>
                                        <p:cTn id="78" dur="2000"/>
                                        <p:tgtEl>
                                          <p:spTgt spid="3">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9" dur="2000"/>
                                        <p:tgtEl>
                                          <p:spTgt spid="3">
                                            <p:txEl>
                                              <p:pRg st="1" end="1"/>
                                            </p:txEl>
                                          </p:spTgt>
                                        </p:tgtEl>
                                        <p:attrNameLst>
                                          <p:attrName>ppt_h</p:attrName>
                                        </p:attrNameLst>
                                      </p:cBhvr>
                                      <p:tavLst>
                                        <p:tav tm="0">
                                          <p:val>
                                            <p:strVal val="ppt_h"/>
                                          </p:val>
                                        </p:tav>
                                        <p:tav tm="100000">
                                          <p:val>
                                            <p:strVal val="ppt_h"/>
                                          </p:val>
                                        </p:tav>
                                      </p:tavLst>
                                    </p:anim>
                                    <p:set>
                                      <p:cBhvr>
                                        <p:cTn id="80"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7" presetClass="emph" presetSubtype="0" fill="remove" nodeType="clickEffect">
                                  <p:stCondLst>
                                    <p:cond delay="0"/>
                                  </p:stCondLst>
                                  <p:childTnLst>
                                    <p:animClr clrSpc="rgb" dir="cw">
                                      <p:cBhvr override="childStyle">
                                        <p:cTn id="84" dur="250" autoRev="1" fill="remove"/>
                                        <p:tgtEl>
                                          <p:spTgt spid="5"/>
                                        </p:tgtEl>
                                        <p:attrNameLst>
                                          <p:attrName>style.color</p:attrName>
                                        </p:attrNameLst>
                                      </p:cBhvr>
                                      <p:to>
                                        <a:schemeClr val="bg1"/>
                                      </p:to>
                                    </p:animClr>
                                    <p:animClr clrSpc="rgb" dir="cw">
                                      <p:cBhvr>
                                        <p:cTn id="85" dur="250" autoRev="1" fill="remove"/>
                                        <p:tgtEl>
                                          <p:spTgt spid="5"/>
                                        </p:tgtEl>
                                        <p:attrNameLst>
                                          <p:attrName>fillcolor</p:attrName>
                                        </p:attrNameLst>
                                      </p:cBhvr>
                                      <p:to>
                                        <a:schemeClr val="bg1"/>
                                      </p:to>
                                    </p:animClr>
                                    <p:set>
                                      <p:cBhvr>
                                        <p:cTn id="86" dur="250" autoRev="1" fill="remove"/>
                                        <p:tgtEl>
                                          <p:spTgt spid="5"/>
                                        </p:tgtEl>
                                        <p:attrNameLst>
                                          <p:attrName>fill.type</p:attrName>
                                        </p:attrNameLst>
                                      </p:cBhvr>
                                      <p:to>
                                        <p:strVal val="solid"/>
                                      </p:to>
                                    </p:set>
                                    <p:set>
                                      <p:cBhvr>
                                        <p:cTn id="87" dur="250" autoRev="1" fill="remove"/>
                                        <p:tgtEl>
                                          <p:spTgt spid="5"/>
                                        </p:tgtEl>
                                        <p:attrNameLst>
                                          <p:attrName>fill.on</p:attrName>
                                        </p:attrNameLst>
                                      </p:cBhvr>
                                      <p:to>
                                        <p:strVal val="true"/>
                                      </p:to>
                                    </p:se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randombar(horizontal)">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xit" presetSubtype="10" fill="hold" nodeType="clickEffect">
                                  <p:stCondLst>
                                    <p:cond delay="0"/>
                                  </p:stCondLst>
                                  <p:childTnLst>
                                    <p:animEffect transition="out" filter="randombar(horizontal)">
                                      <p:cBhvr>
                                        <p:cTn id="96" dur="500"/>
                                        <p:tgtEl>
                                          <p:spTgt spid="5"/>
                                        </p:tgtEl>
                                      </p:cBhvr>
                                    </p:animEffect>
                                    <p:set>
                                      <p:cBhvr>
                                        <p:cTn id="9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build="p"/>
      <p:bldP spid="3" grpId="1" build="p"/>
      <p:bldP spid="3" grpId="2"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Partes</a:t>
            </a:r>
            <a:r>
              <a:rPr lang="es-ES" dirty="0" smtClean="0"/>
              <a:t> externas de la computadora</a:t>
            </a:r>
            <a:endParaRPr lang="es-GT" dirty="0"/>
          </a:p>
        </p:txBody>
      </p:sp>
      <p:sp>
        <p:nvSpPr>
          <p:cNvPr id="3" name="Marcador de contenido 2"/>
          <p:cNvSpPr>
            <a:spLocks noGrp="1"/>
          </p:cNvSpPr>
          <p:nvPr>
            <p:ph sz="half" idx="1"/>
          </p:nvPr>
        </p:nvSpPr>
        <p:spPr/>
        <p:txBody>
          <a:bodyPr/>
          <a:lstStyle/>
          <a:p>
            <a:endParaRPr lang="es-GT"/>
          </a:p>
        </p:txBody>
      </p:sp>
      <p:sp>
        <p:nvSpPr>
          <p:cNvPr id="4" name="Marcador de contenido 3"/>
          <p:cNvSpPr>
            <a:spLocks noGrp="1"/>
          </p:cNvSpPr>
          <p:nvPr>
            <p:ph sz="half" idx="2"/>
          </p:nvPr>
        </p:nvSpPr>
        <p:spPr/>
        <p:txBody>
          <a:bodyPr/>
          <a:lstStyle/>
          <a:p>
            <a:endParaRPr lang="es-GT"/>
          </a:p>
        </p:txBody>
      </p:sp>
    </p:spTree>
    <p:extLst>
      <p:ext uri="{BB962C8B-B14F-4D97-AF65-F5344CB8AC3E}">
        <p14:creationId xmlns:p14="http://schemas.microsoft.com/office/powerpoint/2010/main" val="10981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grpId="2" nodeType="clickEffect">
                                  <p:stCondLst>
                                    <p:cond delay="0"/>
                                  </p:stCondLst>
                                  <p:childTnLst>
                                    <p:animEffect transition="out" filter="circle(out)">
                                      <p:cBhvr>
                                        <p:cTn id="18" dur="2000"/>
                                        <p:tgtEl>
                                          <p:spTgt spid="2"/>
                                        </p:tgtEl>
                                      </p:cBhvr>
                                    </p:animEffect>
                                    <p:set>
                                      <p:cBhvr>
                                        <p:cTn id="1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TM10001105[[fn=Recorte]]</Template>
  <TotalTime>65</TotalTime>
  <Words>710</Words>
  <Application>Microsoft Office PowerPoint</Application>
  <PresentationFormat>Panorámica</PresentationFormat>
  <Paragraphs>42</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Franklin Gothic Book</vt:lpstr>
      <vt:lpstr>Wingdings</vt:lpstr>
      <vt:lpstr>Crop</vt:lpstr>
      <vt:lpstr>Chelsy Fabiola Gálvez Pichilla</vt:lpstr>
      <vt:lpstr>Maquina de escribir  Computación </vt:lpstr>
      <vt:lpstr>Marcas de maquinas de escribir </vt:lpstr>
      <vt:lpstr>Rodillo de la maquina de escribir</vt:lpstr>
      <vt:lpstr>Carro de la maquina de escribir </vt:lpstr>
      <vt:lpstr>Timbre de la maquina de escribir </vt:lpstr>
      <vt:lpstr>Teclado de la maquina de escribir</vt:lpstr>
      <vt:lpstr>Cinta entintada de la maquina de escribir </vt:lpstr>
      <vt:lpstr>Partes externas de la computadora</vt:lpstr>
      <vt:lpstr>Monitor </vt:lpstr>
      <vt:lpstr>Teclado </vt:lpstr>
      <vt:lpstr>Ratón </vt:lpstr>
      <vt:lpstr>Bocinas </vt:lpstr>
      <vt:lpstr>Impresora </vt:lpstr>
      <vt:lpstr>Agradecimientos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Chelsy Fabiola Gálvez Pichilla</dc:title>
  <dc:creator>GNet</dc:creator>
  <cp:lastModifiedBy>GNet</cp:lastModifiedBy>
  <cp:revision>8</cp:revision>
  <dcterms:created xsi:type="dcterms:W3CDTF">2025-10-25T17:12:16Z</dcterms:created>
  <dcterms:modified xsi:type="dcterms:W3CDTF">2025-10-25T18:17:21Z</dcterms:modified>
</cp:coreProperties>
</file>