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3735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392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615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4519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294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0584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3296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397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9800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745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5054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8929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8078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121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810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42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F65F5-5CCD-4718-BBFA-BC917A233B2A}" type="datetimeFigureOut">
              <a:rPr lang="es-GT" smtClean="0"/>
              <a:t>20/09/2025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3A15043-FA98-4E3E-87C2-3C4F7372846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57009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Dania Yadira Barillas 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Mecanografía</a:t>
            </a:r>
          </a:p>
          <a:p>
            <a:r>
              <a:rPr lang="es-ES" dirty="0" smtClean="0"/>
              <a:t>Aldea Potrerillo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857082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5000">
        <p15:prstTrans prst="curtains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Cien días en el mar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u="sng" dirty="0"/>
              <a:t>Dania Yadira Barillas Donis</a:t>
            </a:r>
            <a:endParaRPr lang="es-GT" dirty="0"/>
          </a:p>
          <a:p>
            <a:pPr marL="0" indent="0">
              <a:buNone/>
            </a:pPr>
            <a:r>
              <a:rPr lang="es-ES" dirty="0" smtClean="0"/>
              <a:t>Cien </a:t>
            </a:r>
            <a:r>
              <a:rPr lang="es-ES" dirty="0"/>
              <a:t>días en el mar: A la mitad de su vida, se lanza un buen día a dar la vuelta al mundo en un crucero remodelado con 750 estudiantes, resulta que yo junto con mi compañero y un jovencito de 12 años. Habían contratado al señor Raúl que es un poeta  para dar clases en el mar, el programa que lleva a estudiantes y universitarios en una travesía oceánica.</a:t>
            </a:r>
            <a:endParaRPr lang="es-GT" dirty="0"/>
          </a:p>
          <a:p>
            <a:r>
              <a:rPr lang="es-ES" dirty="0"/>
              <a:t>Confieso que fui a regañadientes, no quería sacar al jovencito de la escuela (cursaba el primer grado de secundaria) ni tampoco a estar a un océano de distancia de mis padres (ambos más de 80 años) y de mi hija que estudia la universidad pero hace mucho tiempo, que ya no le gusta estudiar.</a:t>
            </a:r>
            <a:endParaRPr lang="es-GT" dirty="0"/>
          </a:p>
          <a:p>
            <a:r>
              <a:rPr lang="es-ES" dirty="0"/>
              <a:t> </a:t>
            </a:r>
            <a:endParaRPr lang="es-GT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469823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5000">
        <p15:prstTrans prst="airplan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Libro Misterioso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Pasta, de piel de dragón</a:t>
            </a:r>
          </a:p>
          <a:p>
            <a:r>
              <a:rPr lang="es-ES" dirty="0" smtClean="0"/>
              <a:t>Hojas, de alas de hada</a:t>
            </a:r>
          </a:p>
          <a:p>
            <a:r>
              <a:rPr lang="es-ES" dirty="0" smtClean="0"/>
              <a:t>Tinta, de lagrimas de  unicornio</a:t>
            </a:r>
          </a:p>
          <a:p>
            <a:r>
              <a:rPr lang="es-ES" dirty="0" smtClean="0"/>
              <a:t>Lápiz mágico hablante </a:t>
            </a:r>
          </a:p>
          <a:p>
            <a:r>
              <a:rPr lang="es-ES" dirty="0" smtClean="0"/>
              <a:t>Portal de sueños </a:t>
            </a:r>
          </a:p>
          <a:p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87070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Tm="5000">
        <p:checker/>
      </p:transition>
    </mc:Choice>
    <mc:Fallback>
      <p:transition spd="slow" advTm="5000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8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7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7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7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8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8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9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9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Pasta de piel de dragón</a:t>
            </a:r>
          </a:p>
          <a:p>
            <a:pPr marL="0" indent="0">
              <a:buNone/>
            </a:pPr>
            <a:r>
              <a:rPr lang="es-ES" dirty="0" smtClean="0"/>
              <a:t> Se consigue matando un dragón para obtener su piel se encuentra en un bosque mágico 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76500" y="3771900"/>
            <a:ext cx="5236831" cy="2405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413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Tm="5000">
        <p14:glitter pattern="hexagon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Hojas de alas de hada</a:t>
            </a:r>
          </a:p>
          <a:p>
            <a:pPr marL="0" indent="0">
              <a:buNone/>
            </a:pPr>
            <a:r>
              <a:rPr lang="es-ES" dirty="0" smtClean="0"/>
              <a:t>Para conseguirá no debes cortarlas por tu cuenta , se las tienes que pedir , después las tienes que poner en al sol por un </a:t>
            </a:r>
            <a:r>
              <a:rPr lang="es-ES" dirty="0" err="1" smtClean="0"/>
              <a:t>dia</a:t>
            </a:r>
            <a:r>
              <a:rPr lang="es-ES" dirty="0" smtClean="0"/>
              <a:t> 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0241" y="3454400"/>
            <a:ext cx="3160759" cy="294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850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drap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6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4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0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34" presetClass="emph" presetSubtype="0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4" presetClass="emph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xit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5" presetClass="exit" presetSubtype="0" fill="hold" grpId="5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5" presetClass="exit" presetSubtype="0" fill="hold" grpId="5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2" grpId="4"/>
      <p:bldP spid="2" grpId="5"/>
      <p:bldP spid="3" grpId="0" build="p"/>
      <p:bldP spid="3" grpId="1" build="p"/>
      <p:bldP spid="3" grpId="2" build="p"/>
      <p:bldP spid="3" grpId="3" build="p"/>
      <p:bldP spid="3" grpId="4" build="p"/>
      <p:bldP spid="3" grpId="5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Tinta de lagrimas de unicornio</a:t>
            </a:r>
          </a:p>
          <a:p>
            <a:pPr marL="0" indent="0">
              <a:buNone/>
            </a:pPr>
            <a:r>
              <a:rPr lang="es-ES" dirty="0" smtClean="0"/>
              <a:t>Se consigue el </a:t>
            </a:r>
            <a:r>
              <a:rPr lang="es-ES" dirty="0" err="1" smtClean="0"/>
              <a:t>el</a:t>
            </a:r>
            <a:r>
              <a:rPr lang="es-ES" dirty="0" smtClean="0"/>
              <a:t> bosque </a:t>
            </a:r>
            <a:r>
              <a:rPr lang="es-ES" dirty="0" err="1"/>
              <a:t>G</a:t>
            </a:r>
            <a:r>
              <a:rPr lang="es-ES" dirty="0" err="1" smtClean="0"/>
              <a:t>uaga</a:t>
            </a:r>
            <a:r>
              <a:rPr lang="es-ES" dirty="0" smtClean="0"/>
              <a:t> , cuando llora un unicornio de felicidad.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98900" y="3444875"/>
            <a:ext cx="2794000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4415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Tm="5000">
        <p15:prstTrans prst="fracture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Ingredintes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Lápiz mágico hablante </a:t>
            </a:r>
          </a:p>
          <a:p>
            <a:r>
              <a:rPr lang="es-ES" dirty="0" smtClean="0"/>
              <a:t>Es hecho de un árbol de algodón de azúcar , y con la </a:t>
            </a:r>
            <a:r>
              <a:rPr lang="es-ES" dirty="0"/>
              <a:t>v</a:t>
            </a:r>
            <a:r>
              <a:rPr lang="es-ES" dirty="0" smtClean="0"/>
              <a:t>oz de un hechizo de bruja 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30201" y="4100975"/>
            <a:ext cx="3435998" cy="173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264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5000">
        <p:blinds dir="vert"/>
      </p:transition>
    </mc:Choice>
    <mc:Fallback>
      <p:transition spd="slow" advTm="5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34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32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  <p:bldP spid="3" grpId="1" build="p"/>
      <p:bldP spid="3" grpId="2" build="p"/>
      <p:bldP spid="3" grpId="3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Ingredientes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Portal de sueños </a:t>
            </a:r>
          </a:p>
          <a:p>
            <a:r>
              <a:rPr lang="es-ES" dirty="0" smtClean="0"/>
              <a:t>Con un hechizo de bruja y un mago para </a:t>
            </a:r>
            <a:r>
              <a:rPr lang="es-ES" dirty="0" err="1" smtClean="0"/>
              <a:t>teletransportarse</a:t>
            </a:r>
            <a:r>
              <a:rPr lang="es-ES" dirty="0" smtClean="0"/>
              <a:t> para la tierra de los sueños 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76600" y="3493426"/>
            <a:ext cx="3810000" cy="277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91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Tm="5000">
        <p15:prstTrans prst="origami"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31" presetClass="exit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300</Words>
  <Application>Microsoft Office PowerPoint</Application>
  <PresentationFormat>Panorámica</PresentationFormat>
  <Paragraphs>31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Dania Yadira Barillas Donis</vt:lpstr>
      <vt:lpstr>Cien días en el mar </vt:lpstr>
      <vt:lpstr>Libro Misterioso</vt:lpstr>
      <vt:lpstr>Ingredientes</vt:lpstr>
      <vt:lpstr>Ingredientes </vt:lpstr>
      <vt:lpstr>Ingredientes</vt:lpstr>
      <vt:lpstr>Ingredintes </vt:lpstr>
      <vt:lpstr>Ingredientes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Dania Yadira Barillas Donis</dc:title>
  <dc:creator>GNet</dc:creator>
  <cp:lastModifiedBy>GNet</cp:lastModifiedBy>
  <cp:revision>6</cp:revision>
  <dcterms:created xsi:type="dcterms:W3CDTF">2025-09-20T17:42:50Z</dcterms:created>
  <dcterms:modified xsi:type="dcterms:W3CDTF">2025-09-20T18:29:03Z</dcterms:modified>
</cp:coreProperties>
</file>