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23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38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757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929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4960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0263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658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64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003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7689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063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6060D-018B-4B4C-BBC0-D3794C8CE2CB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3E8F0-5E92-4D41-9309-754E3B1963D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166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Dania Yadira </a:t>
            </a:r>
            <a:r>
              <a:rPr lang="es-ES" dirty="0" err="1" smtClean="0"/>
              <a:t>Barillas</a:t>
            </a:r>
            <a:r>
              <a:rPr lang="es-ES" dirty="0" smtClean="0"/>
              <a:t> </a:t>
            </a:r>
            <a:r>
              <a:rPr lang="es-ES" dirty="0" err="1" smtClean="0"/>
              <a:t>Donis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Mecanografia</a:t>
            </a:r>
            <a:r>
              <a:rPr lang="es-ES" dirty="0" smtClean="0"/>
              <a:t> </a:t>
            </a:r>
          </a:p>
          <a:p>
            <a:r>
              <a:rPr lang="es-ES" dirty="0" smtClean="0"/>
              <a:t>Segundo </a:t>
            </a:r>
            <a:r>
              <a:rPr lang="es-ES" dirty="0" err="1" smtClean="0"/>
              <a:t>Basico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0114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314" y="3429000"/>
            <a:ext cx="2971800" cy="29718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8100" y="3299060"/>
            <a:ext cx="2705486" cy="236513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828" y="1268529"/>
            <a:ext cx="6426200" cy="6426200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6223000" y="2508250"/>
            <a:ext cx="2387600" cy="514350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 bello día </a:t>
            </a:r>
            <a:endParaRPr lang="es-GT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Llamada de nube 8"/>
          <p:cNvSpPr/>
          <p:nvPr/>
        </p:nvSpPr>
        <p:spPr>
          <a:xfrm>
            <a:off x="5537200" y="2616200"/>
            <a:ext cx="1600200" cy="9398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Uy un lobo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3733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721 -0.00926 L -0.07721 -0.00903 C -0.0556 -0.0007 -0.06237 -0.00232 -0.02409 -0.00371 C -0.02266 -0.00394 -0.02135 -0.00625 -0.01992 -0.00741 C -0.01667 -0.02523 -0.01888 -0.01505 -0.01263 -0.03704 C -0.01198 -0.03959 -0.01146 -0.04236 -0.01055 -0.04445 C -0.0099 -0.0463 -0.00911 -0.04815 -0.00846 -0.05 C -0.0069 -0.05533 -0.00651 -0.05857 -0.0043 -0.06297 C 0.00638 -0.08542 -0.00612 -0.05648 0.00299 -0.07778 C 0.01003 -0.06204 0.00638 -0.07199 0.01237 -0.04445 C 0.02057 -0.00602 0.00885 -0.06088 0.01966 -0.00371 C 0.02031 3.33333E-6 0.02109 0.00347 0.02174 0.0074 C 0.02214 0.01041 0.02227 0.01342 0.02279 0.01666 C 0.02305 0.01852 0.02344 0.02014 0.02383 0.02222 C 0.02448 0.02708 0.02552 0.03194 0.02591 0.03703 C 0.02617 0.04189 0.02591 0.04722 0.02695 0.05185 C 0.02734 0.0537 0.02904 0.05416 0.03008 0.05555 C 0.03177 0.05416 0.03359 0.05324 0.03529 0.05185 C 0.03737 0.04953 0.04154 0.04444 0.04154 0.04467 C 0.04544 0.04907 0.04792 0.05 0.04987 0.0574 C 0.05078 0.06111 0.05156 0.0706 0.05404 0.07407 C 0.05482 0.07523 0.05612 0.07523 0.05716 0.07592 C 0.05951 0.07546 0.07565 0.07662 0.08112 0.07037 L 0.08424 0.06666 C 0.08906 0.06944 0.08607 0.06944 0.09049 0.06296 C 0.0918 0.06088 0.09349 0.05949 0.09466 0.0574 C 0.09818 0.05 0.09935 0.04328 0.10195 0.03518 C 0.10286 0.03194 0.10404 0.02893 0.10508 0.02592 C 0.10534 0.02338 0.10573 0.02083 0.10612 0.01852 C 0.10651 0.01481 0.10638 0.01088 0.10716 0.0074 C 0.10755 0.00509 0.10859 0.0037 0.10924 0.00185 C 0.1099 -0.0007 0.11068 -0.00301 0.11133 -0.00556 C 0.11172 -0.00811 0.11185 -0.01065 0.11237 -0.01297 C 0.11289 -0.01621 0.11367 -0.01922 0.11445 -0.02223 C 0.11628 -0.02986 0.11719 -0.03056 0.11862 -0.03889 C 0.11901 -0.04213 0.11927 -0.04514 0.11966 -0.04815 C 0.12865 -0.01621 0.11471 -0.06736 0.12591 -0.01482 C 0.12747 -0.00718 0.13034 -0.00047 0.13216 0.0074 C 0.13372 0.01458 0.13477 0.02222 0.13633 0.02963 C 0.1375 0.03564 0.13919 0.04166 0.14049 0.04814 C 0.14167 0.05416 0.14219 0.06064 0.14362 0.06666 C 0.14505 0.07291 0.14883 0.08518 0.14883 0.08541 C 0.14987 0.0949 0.14922 0.09352 0.15195 0.10185 C 0.15247 0.1037 0.15299 0.10602 0.15404 0.1074 C 0.15521 0.10879 0.15677 0.10856 0.1582 0.10926 C 0.16549 0.10787 0.17279 0.10764 0.18008 0.10555 C 0.1832 0.10439 0.18659 0.10324 0.18945 0.1 C 0.19349 0.09514 0.19128 0.09699 0.1957 0.09444 C 0.20091 0.07546 0.19414 0.09884 0.20091 0.07963 C 0.20169 0.07708 0.20208 0.07453 0.20299 0.07222 C 0.20391 0.06944 0.20508 0.06713 0.20612 0.06481 C 0.20755 0.06111 0.20846 0.05671 0.21029 0.0537 C 0.21393 0.04699 0.21458 0.04652 0.21758 0.03889 C 0.21953 0.03356 0.22396 0.01944 0.22487 0.01481 C 0.2263 0.00694 0.22526 0.01088 0.22799 0.0037 C 0.22826 0.00115 0.2276 -0.00463 0.22904 -0.00371 C 0.23073 -0.00278 0.23047 0.00231 0.23112 0.00555 C 0.23216 0.01157 0.2332 0.01782 0.23424 0.02407 C 0.2418 0.07338 0.23177 0.01967 0.24362 0.06666 C 0.24531 0.07361 0.24544 0.08472 0.24883 0.09074 C 0.24974 0.09236 0.25156 0.09189 0.25299 0.09259 C 0.2582 0.09074 0.26354 0.09027 0.26862 0.08703 C 0.27018 0.08588 0.27044 0.08171 0.27174 0.07963 C 0.27292 0.07731 0.27461 0.07615 0.27591 0.07407 C 0.27747 0.07106 0.27852 0.06759 0.28008 0.06481 C 0.28841 0.04884 0.2862 0.05185 0.29258 0.04444 C 0.29323 0.04189 0.2931 0.03727 0.29466 0.03703 C 0.2974 0.03611 0.3026 0.05301 0.30299 0.0537 C 0.31172 0.07407 0.30859 0.06944 0.31549 0.07777 L 0.31966 0.08889 C 0.32214 0.0956 0.32122 0.09583 0.32695 0.09629 C 0.33659 0.09676 0.34635 0.09629 0.35612 0.09629 L 0.35612 0.09444 L 0.34779 0.09074 " pathEditMode="relative" rAng="0" ptsTypes="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-8.33333E-7 3.7037E-7 C -0.00286 0.00556 -0.00599 0.01042 -0.00833 0.01667 C -0.00951 0.01921 -0.00964 0.02292 -0.01042 0.02593 C -0.01133 0.02847 -0.01263 0.03079 -0.01354 0.03334 C -0.01432 0.03496 -0.01484 0.03727 -0.01562 0.03889 C -0.01654 0.04028 -0.01771 0.04121 -0.01875 0.04259 C -0.02122 0.0419 -0.0237 0.0419 -0.02604 0.04074 C -0.02734 0.04005 -0.02799 0.0375 -0.02917 0.03704 C -0.03672 0.03287 -0.04062 0.03357 -0.04792 0.03148 C -0.04935 0.03102 -0.05078 0.03009 -0.05208 0.02963 C -0.05977 0.03009 -0.06745 0.03033 -0.075 0.03148 C -0.07617 0.03148 -0.07708 0.03264 -0.07812 0.03334 C -0.07956 0.03403 -0.08099 0.03472 -0.08229 0.03519 C -0.08477 0.03588 -0.08724 0.03634 -0.08958 0.03704 C -0.09909 0.04259 -0.09167 0.03889 -0.1125 0.03889 " pathEditMode="relative" ptsTypes="AAAAAAAAAAAAAA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779 0.09074 L 0.34779 0.09097 C 0.34596 0.08564 0.34401 0.08078 0.34219 0.07592 C 0.34128 0.07338 0.34062 0.07083 0.33984 0.06852 C 0.33945 0.06666 0.33945 0.06458 0.3388 0.06296 C 0.33633 0.05694 0.3332 0.05208 0.33086 0.04629 C 0.33021 0.04444 0.32943 0.04236 0.32865 0.04074 C 0.31693 0.01828 0.32917 0.04467 0.32187 0.02777 C 0.31901 0.02106 0.31771 0.01828 0.31393 0.01296 C 0.3125 0.01088 0.31081 0.00926 0.30937 0.0074 C 0.3082 0.00555 0.30755 0.00254 0.30599 0.00185 C 0.30208 -0.00023 0.29766 0.00046 0.29362 3.33333E-6 C 0.2918 -0.00463 0.29076 -0.00811 0.28802 -0.01111 C 0.28659 -0.01273 0.2849 -0.01366 0.28346 -0.01482 C 0.28229 -0.01598 0.28125 -0.01736 0.28008 -0.01852 C 0.27943 -0.02037 0.27852 -0.02223 0.27786 -0.02408 C 0.2763 -0.02894 0.27513 -0.03449 0.27331 -0.03889 L 0.27109 -0.04445 C 0.27057 -0.04769 0.27044 -0.0507 0.26992 -0.05371 C 0.26927 -0.05764 0.26771 -0.06482 0.26771 -0.06459 C 0.2681 -0.07593 0.26667 -0.08773 0.26875 -0.09815 C 0.2694 -0.10116 0.2724 -0.1 0.27448 -0.1 C 0.29818 -0.10116 0.32187 -0.10139 0.34557 -0.10186 C 0.34661 -0.10255 0.34779 -0.10324 0.34896 -0.10371 C 0.35182 -0.1051 0.35495 -0.10602 0.35794 -0.10741 L 0.36133 -0.10926 C 0.36198 -0.11111 0.36276 -0.1132 0.36354 -0.11482 C 0.36615 -0.11991 0.36875 -0.12338 0.37266 -0.12593 C 0.37409 -0.12709 0.37578 -0.12709 0.37708 -0.12778 C 0.37982 -0.1294 0.38255 -0.13125 0.38503 -0.13334 C 0.38672 -0.13496 0.38789 -0.13773 0.38958 -0.13889 C 0.39596 -0.14422 0.39336 -0.13635 0.40078 -0.14445 C 0.40195 -0.14584 0.40299 -0.14746 0.40417 -0.14815 C 0.40638 -0.14977 0.40872 -0.1507 0.41094 -0.15186 L 0.41771 -0.15556 C 0.42005 -0.15695 0.42253 -0.15718 0.42448 -0.15926 C 0.42565 -0.16065 0.42669 -0.16227 0.42786 -0.16297 C 0.42982 -0.16412 0.43177 -0.16412 0.43359 -0.16482 C 0.43581 -0.16598 0.43815 -0.16736 0.44036 -0.16852 L 0.44714 -0.17223 L 0.45052 -0.17408 C 0.45078 -0.17593 0.45078 -0.17824 0.45169 -0.17963 C 0.45273 -0.18218 0.45469 -0.18334 0.45612 -0.18519 C 0.45729 -0.18704 0.4582 -0.18912 0.45951 -0.19074 C 0.46055 -0.19236 0.46289 -0.19445 0.46289 -0.19422 L 0.46289 -0.19445 C 0.46771 -0.19514 0.47279 -0.19491 0.4776 -0.1963 C 0.48229 -0.19792 0.48646 -0.20186 0.49115 -0.20371 L 0.4957 -0.20556 C 0.50326 -0.21412 0.49388 -0.20394 0.50586 -0.21482 C 0.51263 -0.22107 0.50534 -0.21644 0.51367 -0.22223 C 0.51823 -0.22547 0.52279 -0.22848 0.52721 -0.23148 C 0.52878 -0.23264 0.53008 -0.23449 0.53177 -0.23519 C 0.53542 -0.23704 0.53945 -0.23727 0.5431 -0.23889 C 0.54753 -0.24098 0.55195 -0.24445 0.55664 -0.2463 C 0.55807 -0.24699 0.55951 -0.24746 0.56107 -0.24815 C 0.56341 -0.24931 0.56562 -0.25047 0.56784 -0.25186 C 0.57005 -0.25348 0.57591 -0.25811 0.57917 -0.25926 C 0.59961 -0.26783 0.56732 -0.25301 0.59154 -0.26482 C 0.59297 -0.26574 0.59453 -0.26598 0.59609 -0.26667 C 0.59766 -0.26783 0.59896 -0.26968 0.60065 -0.27037 C 0.62643 -0.28449 0.5974 -0.26713 0.61523 -0.27593 C 0.62643 -0.28148 0.61497 -0.27824 0.62773 -0.28334 C 0.62917 -0.28403 0.63073 -0.28426 0.63216 -0.28519 C 0.63451 -0.28681 0.63659 -0.28959 0.63893 -0.29074 C 0.64323 -0.29329 0.6651 -0.30371 0.67174 -0.30556 C 0.68555 -0.30996 0.7 -0.30996 0.71354 -0.31667 C 0.73008 -0.32523 0.74401 -0.33264 0.76094 -0.33889 C 0.76341 -0.34005 0.76615 -0.34005 0.76875 -0.34074 C 0.77253 -0.3419 0.7763 -0.34375 0.78008 -0.34445 C 0.78268 -0.34514 0.78529 -0.34561 0.78802 -0.3463 C 0.78984 -0.34699 0.79167 -0.34769 0.79362 -0.34815 C 0.79883 -0.34977 0.81849 -0.35371 0.81953 -0.35371 L 0.8388 -0.35556 C 0.84245 -0.35695 0.84635 -0.35695 0.85 -0.35926 C 0.86107 -0.3669 0.84206 -0.36482 0.8569 -0.36482 L 0.85339 -0.36667 " pathEditMode="relative" rAng="0" ptsTypes="AAAAAAAAAAAAAAAAAAAAAAA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45" y="-2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13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Dania Yadira Barillas Donis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Dania Yadira Barillas Donis</dc:title>
  <dc:creator>GNet</dc:creator>
  <cp:lastModifiedBy>GNet</cp:lastModifiedBy>
  <cp:revision>5</cp:revision>
  <dcterms:created xsi:type="dcterms:W3CDTF">2025-10-04T17:20:15Z</dcterms:created>
  <dcterms:modified xsi:type="dcterms:W3CDTF">2025-10-04T18:00:52Z</dcterms:modified>
</cp:coreProperties>
</file>