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CE24-1801-4218-BCEE-24279417168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547C-6806-4D2F-99FF-C4E2642BFE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308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CE24-1801-4218-BCEE-24279417168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547C-6806-4D2F-99FF-C4E2642BFE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237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CE24-1801-4218-BCEE-24279417168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547C-6806-4D2F-99FF-C4E2642BFE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716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CE24-1801-4218-BCEE-24279417168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547C-6806-4D2F-99FF-C4E2642BFE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0509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CE24-1801-4218-BCEE-24279417168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547C-6806-4D2F-99FF-C4E2642BFE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6751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CE24-1801-4218-BCEE-24279417168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547C-6806-4D2F-99FF-C4E2642BFE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8793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CE24-1801-4218-BCEE-24279417168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547C-6806-4D2F-99FF-C4E2642BFE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179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CE24-1801-4218-BCEE-24279417168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547C-6806-4D2F-99FF-C4E2642BFE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6876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CE24-1801-4218-BCEE-24279417168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547C-6806-4D2F-99FF-C4E2642BFE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0032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CE24-1801-4218-BCEE-24279417168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547C-6806-4D2F-99FF-C4E2642BFE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3235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CE24-1801-4218-BCEE-24279417168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547C-6806-4D2F-99FF-C4E2642BFE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727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CE24-1801-4218-BCEE-24279417168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C547C-6806-4D2F-99FF-C4E2642BFE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2814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Dania Yadira </a:t>
            </a:r>
            <a:r>
              <a:rPr lang="es-ES" dirty="0" err="1" smtClean="0"/>
              <a:t>Barillas</a:t>
            </a:r>
            <a:r>
              <a:rPr lang="es-ES" dirty="0" smtClean="0"/>
              <a:t> </a:t>
            </a:r>
            <a:r>
              <a:rPr lang="es-ES" dirty="0" err="1" smtClean="0"/>
              <a:t>Donis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Mecanografia</a:t>
            </a:r>
            <a:r>
              <a:rPr lang="es-ES" dirty="0" smtClean="0"/>
              <a:t> </a:t>
            </a:r>
          </a:p>
          <a:p>
            <a:r>
              <a:rPr lang="es-ES" dirty="0" smtClean="0"/>
              <a:t>Segundo </a:t>
            </a:r>
            <a:r>
              <a:rPr lang="es-ES" dirty="0" err="1" smtClean="0"/>
              <a:t>Basico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549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9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00" y="3467100"/>
            <a:ext cx="2603500" cy="2603500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-11836" y="1518080"/>
            <a:ext cx="2146300" cy="104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Voy a ir a visitar a mi abuela </a:t>
            </a:r>
            <a:endParaRPr lang="es-GT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569310"/>
            <a:ext cx="4150693" cy="379557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271588"/>
            <a:ext cx="5880100" cy="5880100"/>
          </a:xfrm>
          <a:prstGeom prst="rect">
            <a:avLst/>
          </a:prstGeom>
        </p:spPr>
      </p:pic>
      <p:sp>
        <p:nvSpPr>
          <p:cNvPr id="11" name="Llamada de nube 10"/>
          <p:cNvSpPr/>
          <p:nvPr/>
        </p:nvSpPr>
        <p:spPr>
          <a:xfrm>
            <a:off x="2326723" y="2130425"/>
            <a:ext cx="2118277" cy="113665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le llevare una canasta de comida</a:t>
            </a:r>
            <a:endParaRPr lang="es-GT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0" y="3171825"/>
            <a:ext cx="2928620" cy="3082758"/>
          </a:xfrm>
          <a:prstGeom prst="rect">
            <a:avLst/>
          </a:prstGeom>
        </p:spPr>
      </p:pic>
      <p:sp>
        <p:nvSpPr>
          <p:cNvPr id="13" name="Llamada de nube 12"/>
          <p:cNvSpPr/>
          <p:nvPr/>
        </p:nvSpPr>
        <p:spPr>
          <a:xfrm>
            <a:off x="6997700" y="2908300"/>
            <a:ext cx="1193800" cy="1034189"/>
          </a:xfrm>
          <a:prstGeom prst="cloud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 no , un lobo ¡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Llamada de nube 13"/>
          <p:cNvSpPr/>
          <p:nvPr/>
        </p:nvSpPr>
        <p:spPr>
          <a:xfrm>
            <a:off x="6159500" y="2201136"/>
            <a:ext cx="1574800" cy="970689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Mejor me voy ¡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Llamada de nube 14"/>
          <p:cNvSpPr/>
          <p:nvPr/>
        </p:nvSpPr>
        <p:spPr>
          <a:xfrm>
            <a:off x="8303177" y="2565400"/>
            <a:ext cx="1473200" cy="1041400"/>
          </a:xfrm>
          <a:prstGeom prst="cloud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Auuu</a:t>
            </a:r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no te vayas ¡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Llamada de nube 15"/>
          <p:cNvSpPr/>
          <p:nvPr/>
        </p:nvSpPr>
        <p:spPr>
          <a:xfrm>
            <a:off x="7594600" y="3171825"/>
            <a:ext cx="2181777" cy="12350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Hoye caperucita , no te quiero comer ¡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9125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8.33333E-7 -7.40741E-7 C 0.01654 0.00324 0.00287 -0.00278 0.01667 0.01296 C 0.01784 0.01412 0.0194 0.01389 0.02084 0.01481 C 0.02227 0.01574 0.02357 0.01736 0.025 0.01852 C 0.02591 0.01921 0.02709 0.01944 0.02813 0.02037 C 0.03021 0.02199 0.03216 0.02407 0.03438 0.02593 C 0.03841 0.02917 0.04284 0.03125 0.04688 0.03518 C 0.04948 0.0375 0.05157 0.04167 0.05417 0.04444 C 0.075 0.06551 0.06862 0.0625 0.0823 0.06667 C 0.08295 0.06852 0.08321 0.07083 0.08438 0.07222 C 0.0862 0.07407 0.09063 0.07593 0.09063 0.07593 C 0.09401 0.08009 0.0974 0.08472 0.10105 0.08889 C 0.10508 0.09329 0.10938 0.09722 0.11355 0.10185 C 0.12097 0.11018 0.12305 0.11366 0.12917 0.12222 C 0.13607 0.11782 0.1431 0.11412 0.15 0.10926 C 0.15248 0.10718 0.15456 0.10347 0.1573 0.10185 C 0.16198 0.09861 0.16693 0.09699 0.17188 0.09444 C 0.175 0.09259 0.18125 0.08889 0.18125 0.08889 C 0.18295 0.09259 0.18503 0.0956 0.18646 0.1 C 0.19675 0.1331 0.18815 0.11852 0.2 0.15 C 0.20196 0.15532 0.20482 0.15972 0.2073 0.16481 C 0.21355 0.19815 0.2069 0.17477 0.24896 0.17778 C 0.25378 0.17801 0.2586 0.17893 0.26355 0.17963 C 0.2694 0.18264 0.275 0.18889 0.28125 0.18889 C 0.28659 0.18889 0.29011 0.17407 0.29271 0.16852 C 0.29388 0.16574 0.29545 0.16343 0.29675 0.16111 C 0.29727 0.1588 0.29844 0.15069 0.3 0.15 C 0.30131 0.14907 0.30274 0.15116 0.30404 0.15185 C 0.30756 0.15787 0.31042 0.16528 0.31459 0.17037 C 0.34974 0.21273 0.34584 0.2088 0.3698 0.22593 C 0.37357 0.22338 0.37761 0.22153 0.38112 0.21852 C 0.38321 0.21667 0.38464 0.21343 0.38646 0.21111 C 0.39167 0.20393 0.38763 0.21065 0.39167 0.2037 L 0.38959 0.19815 L 0.38959 0.19815 L 0.38841 0.20185 L 0.39271 0.20185 C 0.39024 0.20486 0.38698 0.21551 0.38542 0.21111 C 0.38399 0.20741 0.38933 0.19838 0.39167 0.19444 L 0.39167 0.19444 L 0.39167 0.20185 L 0.38841 0.20555 L 0.38841 0.20555 L 0.38841 0.20555 L 0.38841 0.20185 " pathEditMode="relative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4.07407E-6 C -0.02344 0.01365 0.00703 -0.0051 -0.02187 0.01666 C -0.07174 0.05393 -0.04284 0.0287 -0.0625 0.04629 C -0.07213 0.04398 -0.06966 0.04676 -0.07708 0.03703 C -0.0793 0.03402 -0.08151 0.03101 -0.08333 0.02777 C -0.08424 0.02615 -0.08424 0.02291 -0.08541 0.02222 C -0.09635 0.01527 -0.10742 0.00926 -0.11875 0.00555 C -0.12604 0.00301 -0.13346 0.00092 -0.14062 -0.00186 C -0.14909 -0.00533 -0.16562 -0.01297 -0.16562 -0.01297 L -0.1875 -0.00556 C -0.23359 0.01134 -0.21211 0.00601 -0.23437 0.01111 C -0.23581 0.01296 -0.23724 0.01481 -0.23854 0.01666 C -0.23958 0.01782 -0.24166 0.01805 -0.24166 0.02037 C -0.24166 0.02222 -0.23854 0.02222 -0.23854 0.02222 " pathEditMode="relative" ptsTypes="AAAAAAAAAAAAA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41 0.20185 L 0.38841 0.20185 C 0.3832 0.20115 0.37799 0.20023 0.37279 0.2 C 0.34505 0.19838 0.31719 0.20046 0.28945 0.19629 C 0.28776 0.19583 0.28958 0.18958 0.29049 0.18703 C 0.2931 0.17893 0.29987 0.16481 0.29987 0.16481 C 0.30169 0.15463 0.29961 0.16319 0.30404 0.1537 C 0.3082 0.14444 0.30938 0.1412 0.31237 0.13333 C 0.31302 0.11157 0.31328 0.09004 0.31445 0.06852 C 0.31497 0.05856 0.31641 0.05856 0.31862 0.05185 C 0.32044 0.04583 0.32083 0.04166 0.32383 0.03703 C 0.32643 0.03287 0.32891 0.02777 0.33216 0.02592 C 0.33815 0.02222 0.33229 0.02569 0.33945 0.02222 C 0.34193 0.02083 0.34427 0.01921 0.34674 0.01852 C 0.34987 0.01736 0.35299 0.01713 0.35612 0.01666 C 0.36641 0.01041 0.35195 0.02037 0.36133 0.00926 C 0.36354 0.00648 0.36615 0.00509 0.36862 0.0037 C 0.3724 0.00139 0.3763 0.00023 0.38008 -0.00185 C 0.38542 -0.00533 0.39049 -0.00926 0.3957 -0.01297 C 0.39818 -0.01482 0.40065 -0.01644 0.40299 -0.01852 C 0.40443 -0.01991 0.40573 -0.0213 0.40716 -0.02223 C 0.40964 -0.02431 0.41341 -0.02593 0.41549 -0.02963 C 0.42409 -0.04537 0.43203 -0.06204 0.44049 -0.07778 C 0.44492 -0.08611 0.44987 -0.09352 0.45404 -0.10185 C 0.46901 -0.13195 0.45716 -0.11111 0.46549 -0.12223 C 0.47174 -0.13079 0.47721 -0.1419 0.48424 -0.14815 C 0.48776 -0.15139 0.49128 -0.15417 0.49466 -0.15741 C 0.49688 -0.15973 0.49883 -0.16227 0.50091 -0.16482 C 0.50234 -0.16667 0.50352 -0.16922 0.50508 -0.17037 C 0.50911 -0.17408 0.51354 -0.17616 0.51758 -0.17963 C 0.53008 -0.19098 0.5276 -0.18959 0.54258 -0.19815 C 0.55638 -0.20625 0.56784 -0.2132 0.58112 -0.21852 C 0.5849 -0.22014 0.5888 -0.2213 0.59258 -0.22223 C 0.6138 -0.23658 0.58919 -0.2213 0.6082 -0.22963 C 0.61003 -0.23056 0.61159 -0.23264 0.61341 -0.23334 C 0.61823 -0.23565 0.62799 -0.23889 0.62799 -0.23889 C 0.62943 -0.24028 0.63073 -0.24213 0.63216 -0.2426 C 0.6349 -0.24398 0.64883 -0.24769 0.65299 -0.24815 C 0.6638 -0.24977 0.67448 -0.2507 0.68529 -0.25185 L 0.69883 -0.25371 C 0.78568 -0.24815 0.76159 -0.25764 0.82487 -0.23334 C 0.83854 -0.22824 0.85221 -0.22385 0.86549 -0.21667 C 0.87148 -0.21366 0.87982 -0.21667 0.8832 -0.20741 C 0.88711 -0.19723 0.8832 -0.18287 0.8832 -0.17037 " pathEditMode="relative" ptsTypes="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45</Words>
  <Application>Microsoft Office PowerPoint</Application>
  <PresentationFormat>Panorámica</PresentationFormat>
  <Paragraphs>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Dania Yadira Barillas Donis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Dania Yadira Barillas Donis</dc:title>
  <dc:creator>GNet</dc:creator>
  <cp:lastModifiedBy>GNet</cp:lastModifiedBy>
  <cp:revision>4</cp:revision>
  <dcterms:created xsi:type="dcterms:W3CDTF">2025-10-04T18:10:58Z</dcterms:created>
  <dcterms:modified xsi:type="dcterms:W3CDTF">2025-10-04T18:31:56Z</dcterms:modified>
</cp:coreProperties>
</file>