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641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6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1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379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1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1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2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8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635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627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37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4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17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9A22C1-109F-416E-BF7F-E3F785A55504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1B63FA-507F-4233-8577-A6D80DC11C5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6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Dania Yadira </a:t>
            </a:r>
            <a:r>
              <a:rPr lang="es-ES" dirty="0" err="1" smtClean="0"/>
              <a:t>Barillas</a:t>
            </a:r>
            <a:r>
              <a:rPr lang="es-ES" dirty="0" smtClean="0"/>
              <a:t> </a:t>
            </a:r>
            <a:r>
              <a:rPr lang="es-ES" dirty="0" err="1" smtClean="0"/>
              <a:t>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Mecanografia</a:t>
            </a:r>
            <a:endParaRPr lang="es-ES" dirty="0" smtClean="0"/>
          </a:p>
          <a:p>
            <a:r>
              <a:rPr lang="es-ES" dirty="0" smtClean="0"/>
              <a:t>Segundo </a:t>
            </a:r>
            <a:r>
              <a:rPr lang="es-ES" dirty="0" err="1" smtClean="0"/>
              <a:t>Basico</a:t>
            </a:r>
            <a:endParaRPr lang="es-ES" dirty="0" smtClean="0"/>
          </a:p>
          <a:p>
            <a:r>
              <a:rPr lang="es-ES" dirty="0" smtClean="0"/>
              <a:t>Aldea Potrerillo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046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Computadora: Teclado</a:t>
            </a:r>
            <a:endParaRPr lang="es-GT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La relación entre la computadora y el teclado es que este último es un periférico de entrada esencial que permite al usuario interactuar e introducir información y comandos al sistema.</a:t>
            </a:r>
            <a:endParaRPr lang="es-GT" dirty="0"/>
          </a:p>
        </p:txBody>
      </p:sp>
      <p:pic>
        <p:nvPicPr>
          <p:cNvPr id="7170" name="Picture 2" descr="Teclado Estándar En Español Para Computadora, USB, Color Negro, Steren |  Pacifiko Guatema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5781" y="2560638"/>
            <a:ext cx="330993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ES" dirty="0" smtClean="0"/>
              <a:t>Computadora: Mouse (</a:t>
            </a:r>
            <a:r>
              <a:rPr lang="es-ES" dirty="0" err="1" smtClean="0"/>
              <a:t>raton</a:t>
            </a:r>
            <a:r>
              <a:rPr lang="es-ES" dirty="0" smtClean="0"/>
              <a:t>)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Los ratones (o mouse) para computadora son dispositivos que permiten controlar el cursor en la pantalla. Al elegir uno, debes considerar su tipo, conectividad, ergonomía y uso previsto.</a:t>
            </a:r>
            <a:endParaRPr lang="es-GT" dirty="0"/>
          </a:p>
        </p:txBody>
      </p:sp>
      <p:pic>
        <p:nvPicPr>
          <p:cNvPr id="8194" name="Picture 2" descr="Tamaño y proyección del mercado del mouse de la computadora \ r \ 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9187" y="31440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Computadora:Microfono</a:t>
            </a:r>
            <a:r>
              <a:rPr lang="es-ES" dirty="0" smtClean="0"/>
              <a:t> 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Casi todas las computadoras portátiles y muchas de escritorio vienen con un micrófono integrado, pero un micrófono externo mejora la calidad del sonido. La mejor opción dependerá de tu presupuesto y del uso que le des, como teletrabajo, </a:t>
            </a:r>
            <a:r>
              <a:rPr lang="es-ES" dirty="0" err="1" smtClean="0"/>
              <a:t>podcasting</a:t>
            </a:r>
            <a:r>
              <a:rPr lang="es-ES" dirty="0" smtClean="0"/>
              <a:t>, </a:t>
            </a:r>
            <a:r>
              <a:rPr lang="es-ES" dirty="0" err="1" smtClean="0"/>
              <a:t>gaming</a:t>
            </a:r>
            <a:r>
              <a:rPr lang="es-ES" dirty="0" smtClean="0"/>
              <a:t> o </a:t>
            </a:r>
            <a:r>
              <a:rPr lang="es-ES" dirty="0" err="1" smtClean="0"/>
              <a:t>videollamadas</a:t>
            </a:r>
            <a:r>
              <a:rPr lang="es-ES" dirty="0" smtClean="0"/>
              <a:t>. </a:t>
            </a:r>
            <a:endParaRPr lang="es-GT" dirty="0"/>
          </a:p>
        </p:txBody>
      </p:sp>
      <p:pic>
        <p:nvPicPr>
          <p:cNvPr id="9218" name="Picture 2" descr="Microfono Flexible para PC o CELULAr/BY-UM4/Bo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067" y="1825625"/>
            <a:ext cx="3640402" cy="36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Computadora: </a:t>
            </a:r>
            <a:r>
              <a:rPr lang="es-ES" dirty="0" err="1" smtClean="0"/>
              <a:t>Camara</a:t>
            </a:r>
            <a:r>
              <a:rPr lang="es-ES" dirty="0" smtClean="0"/>
              <a:t> Web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Una cámara web es una cámara digital conectada a una computadora que captura y transmite video y audio en tiempo real a través de Internet.</a:t>
            </a:r>
            <a:endParaRPr lang="es-GT" dirty="0"/>
          </a:p>
        </p:txBody>
      </p:sp>
      <p:pic>
        <p:nvPicPr>
          <p:cNvPr id="10242" name="Picture 2" descr="Mejor Webcam Camaras Web Buenas Y Baratas Mejores Webcams Para Pc De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1725" y="2963751"/>
            <a:ext cx="4718050" cy="25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Computadora: Escáner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es un periférico de computadora que digitaliza documentos, imágenes u objetos físicos, convirtiéndolos en archivos digitales que se pueden guardar, editar y compartir en la computadora.</a:t>
            </a:r>
            <a:endParaRPr lang="es-GT" dirty="0"/>
          </a:p>
        </p:txBody>
      </p:sp>
      <p:pic>
        <p:nvPicPr>
          <p:cNvPr id="11266" name="Picture 2" descr="→ Escaner ↓ 【Que es, para que sirve y cual es su funcion】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9537" y="2582069"/>
            <a:ext cx="41624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Gracias por ver mi presentación, espérelo que les </a:t>
            </a:r>
            <a:r>
              <a:rPr lang="es-ES" dirty="0" err="1" smtClean="0"/>
              <a:t>aya</a:t>
            </a:r>
            <a:r>
              <a:rPr lang="es-ES" dirty="0" smtClean="0"/>
              <a:t> gustado </a:t>
            </a:r>
            <a:endParaRPr lang="es-GT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59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GT" sz="5400" dirty="0" smtClean="0"/>
              <a:t>Maquina de Escribir </a:t>
            </a:r>
            <a:br>
              <a:rPr lang="es-GT" sz="5400" dirty="0" smtClean="0"/>
            </a:br>
            <a:r>
              <a:rPr lang="es-GT" sz="5400" dirty="0" smtClean="0"/>
              <a:t>Computadora</a:t>
            </a:r>
            <a:endParaRPr lang="es-GT" sz="5400" dirty="0"/>
          </a:p>
        </p:txBody>
      </p:sp>
    </p:spTree>
    <p:extLst>
      <p:ext uri="{BB962C8B-B14F-4D97-AF65-F5344CB8AC3E}">
        <p14:creationId xmlns:p14="http://schemas.microsoft.com/office/powerpoint/2010/main" val="35173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Marcas de maquinas de escribir :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Royal: Otra marca popular en el mercado de máquinas de escribir.</a:t>
            </a:r>
          </a:p>
          <a:p>
            <a:r>
              <a:rPr lang="es-ES" dirty="0" err="1" smtClean="0"/>
              <a:t>Brother</a:t>
            </a:r>
            <a:r>
              <a:rPr lang="es-ES" dirty="0" smtClean="0"/>
              <a:t>: Conocida por sus máquinas de escribir portátiles y otros productos electrónicos.</a:t>
            </a:r>
          </a:p>
          <a:p>
            <a:r>
              <a:rPr lang="es-ES" dirty="0" smtClean="0"/>
              <a:t>Remington: Uno de los fabricantes más antiguos y notables.</a:t>
            </a:r>
          </a:p>
          <a:p>
            <a:r>
              <a:rPr lang="es-ES" dirty="0" smtClean="0"/>
              <a:t>Olivetti: Famosa por sus diseños, especialmente en Europa.</a:t>
            </a:r>
          </a:p>
          <a:p>
            <a:r>
              <a:rPr lang="es-ES" dirty="0" smtClean="0"/>
              <a:t>Olympia: Una marca alemana que se hizo popular a nivel mundial.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199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6 -0.10857 C 0.16784 -0.08959 0.16627 -0.10486 0.17083 -0.08264 C 0.17161 -0.07871 0.172 -0.07454 0.17291 -0.07037 C 0.17369 -0.06667 0.17487 -0.0632 0.17565 -0.05926 C 0.17617 -0.05649 0.17643 -0.05348 0.17708 -0.0507 C 0.17734 -0.04885 0.17799 -0.04746 0.17838 -0.04561 C 0.17916 -0.04236 0.17981 -0.03912 0.18047 -0.03588 C 0.18073 -0.03473 0.18099 -0.03334 0.18125 -0.03218 C 0.18151 -0.02963 0.1819 -0.02477 0.1819 -0.02477 L 0.16731 0.01481 C 0.14935 0.02615 0.1651 0.01643 0.13958 0.03078 C 0.13672 0.0324 0.13385 0.03356 0.13125 0.03588 C 0.12916 0.0375 0.12708 0.03912 0.125 0.04074 C 0.12356 0.04166 0.12213 0.04259 0.12083 0.04328 C 0.11901 0.04398 0.11692 0.04421 0.11523 0.0456 C 0.11497 0.04583 0.11471 0.04652 0.11458 0.04699 L 0.11458 -0.0382 C 0.10299 -0.03588 0.09127 -0.03496 0.07981 -0.03079 C 0.07382 -0.02871 0.0681 -0.02408 0.0625 -0.01968 C 0.0569 -0.01551 0.04023 -0.00162 0.03255 0.0074 C 0.02265 0.01921 0.03281 0.00949 0.02565 0.01597 C 0.03099 -0.00787 0.02734 0.00162 0.04856 -0.01852 C 0.05247 -0.02223 0.05716 -0.02338 0.06106 -0.02709 C 0.06406 -0.0301 0.0694 -0.0382 0.0694 -0.0382 L 0.29375 -0.05556 " pathEditMode="relative" ptsTypes="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 de escribir: Rodillo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Rodillo: cilindro negro de caucho sobre el cual gira el papel y golpea el tipo al escribir. Perilla del rodillo: una en cada extremo del rodillo. Hacen girar el rodillo hacia delante o hacia atrás, para permitir el desplazamiento del papel.</a:t>
            </a:r>
            <a:endParaRPr lang="es-ES" dirty="0" smtClean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750" y="278685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 de escribir: Carro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 pieza de la máquina en la que va el rodillo con el papel, que se desplaza de un lado a otro. Rodillo: pieza cilíndrica de metal y giratoria que forma parte de diversos mecanismos de la máquina.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25" y="2737530"/>
            <a:ext cx="4718050" cy="29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8607 0.02199 C 0.09922 0.02709 0.11237 0.03287 0.12565 0.03681 C 0.14245 0.0419 0.15937 0.04468 0.1763 0.04931 C 0.20846 0.05787 0.24049 0.06968 0.27279 0.07639 L 0.3138 0.08496 C 0.31953 0.08635 0.32539 0.08843 0.33112 0.09005 C 0.33463 0.09098 0.33802 0.09167 0.34154 0.09237 C 0.33164 0.11019 0.34583 0.08403 0.33672 0.10348 C 0.33529 0.10672 0.33307 0.1088 0.33177 0.11227 C 0.33112 0.11436 0.3306 0.11644 0.32969 0.11829 C 0.32851 0.12107 0.32552 0.1257 0.32552 0.1257 C 0.32539 0.12709 0.32435 0.12848 0.32487 0.1294 C 0.32578 0.13102 0.32721 0.13079 0.32838 0.13079 C 0.33164 0.13079 0.33489 0.12987 0.33802 0.1294 C 0.36836 0.1213 0.3444 0.12639 0.38047 0.12338 C 0.47318 0.11528 0.35443 0.12338 0.44713 0.11713 C 0.47226 0.11551 0.49766 0.11528 0.52279 0.11227 C 0.5612 0.10764 0.54362 0.10903 0.57552 0.10718 C 0.58151 0.10649 0.58776 0.10255 0.59362 0.10487 C 0.5957 0.10556 0.59023 0.10949 0.5888 0.11227 C 0.58437 0.11991 0.58776 0.11713 0.58255 0.12338 C 0.57904 0.12732 0.57513 0.12987 0.57213 0.13449 C 0.5707 0.13658 0.5694 0.13889 0.56797 0.14051 C 0.56641 0.14237 0.56458 0.14283 0.56302 0.14422 C 0.56198 0.14537 0.56133 0.14699 0.56029 0.14792 C 0.55898 0.14954 0.55742 0.15024 0.55612 0.15162 C 0.55534 0.15278 0.55482 0.1544 0.55404 0.15533 C 0.55338 0.15625 0.5526 0.15602 0.55195 0.15672 C 0.55117 0.15741 0.55065 0.15857 0.54987 0.15903 C 0.54922 0.15973 0.54844 0.15973 0.54779 0.16042 C 0.53945 0.16783 0.55078 0.15834 0.54427 0.16528 C 0.54362 0.16598 0.53997 0.1676 0.53945 0.16783 C 0.5388 0.16899 0.53828 0.17061 0.53737 0.17153 C 0.53633 0.17246 0.53503 0.17199 0.53385 0.17269 C 0.53216 0.17362 0.5306 0.175 0.52904 0.17639 C 0.52825 0.17709 0.52773 0.17824 0.52695 0.17894 C 0.5263 0.1794 0.52552 0.17963 0.52487 0.1801 C 0.5237 0.18079 0.52253 0.18149 0.52135 0.18264 C 0.52018 0.18357 0.51914 0.18542 0.51797 0.18635 C 0.51654 0.18704 0.5151 0.18704 0.5138 0.1875 C 0.51042 0.18982 0.50963 0.19051 0.50612 0.19237 C 0.50495 0.19306 0.50247 0.19399 0.5013 0.19491 C 0.49583 0.19977 0.50234 0.19561 0.49713 0.19862 C 0.49505 0.20232 0.49635 0.20116 0.49297 0.20116 " pathEditMode="relative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 de escribir: Timbre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 es un sonido (generalmente un "</a:t>
            </a:r>
            <a:r>
              <a:rPr lang="es-ES" dirty="0" err="1" smtClean="0"/>
              <a:t>ding</a:t>
            </a:r>
            <a:r>
              <a:rPr lang="es-ES" dirty="0" smtClean="0"/>
              <a:t>") que suena al acercarse al final de una línea, advirtiendo al usuario que debe cambiar de línea. 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2375" y="2556933"/>
            <a:ext cx="2875492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 de escribir: Amazon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cilindro negro de caucho sobre el cual gira el papel y golpea el tipo al escribir. Perilla del rodillo: una en cada extremo del rodillo. Hacen girar el rodillo hacia delante o hacia atrás, para permitir el desplazamiento del papel.</a:t>
            </a:r>
            <a:endParaRPr lang="es-GT" dirty="0"/>
          </a:p>
        </p:txBody>
      </p:sp>
      <p:pic>
        <p:nvPicPr>
          <p:cNvPr id="4098" name="Picture 2" descr="Amazon.es: Accesorios para máquinas de escribir: Oficina y papelerí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9625" y="2834481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0.17315 L -0.19023 0.17315 C -0.18828 0.17223 -0.18607 0.172 -0.18411 0.17061 C -0.17917 0.16713 -0.17214 0.15695 -0.1681 0.15325 C -0.16471 0.15047 -0.1194 0.11528 -0.11185 0.11135 C -0.09062 0.10047 -0.08047 0.09584 -0.05977 0.08311 C -0.05156 0.07801 -0.04375 0.07176 -0.03542 0.0669 C -0.01979 0.05811 -0.00365 0.05232 0.01172 0.04237 C 0.02865 0.03149 0.02174 0.03519 0.0319 0.0301 C 0.03216 0.03288 0.03268 0.03565 0.03255 0.03866 C 0.03216 0.0551 0.03086 0.06065 0.02695 0.0757 C 0.02422 0.08658 0.0207 0.09676 0.01797 0.10764 C 0.01641 0.11436 0.01497 0.12107 0.01315 0.12755 C 0.00781 0.14538 0.00195 0.16274 -0.00352 0.18056 C -0.01628 0.22107 -0.00664 0.19028 -0.02083 0.23982 C -0.02227 0.24422 -0.02396 0.24862 -0.025 0.25325 C -0.02578 0.25625 -0.02643 0.25903 -0.02708 0.26204 C -0.0276 0.26366 -0.02943 0.2676 -0.02852 0.2669 C -0.0263 0.26482 -0.025 0.26065 -0.02292 0.25834 C -0.01693 0.25139 -0.01055 0.24584 -0.00417 0.23982 C 0.00104 0.23473 0.00638 0.22987 0.01172 0.225 C 0.03555 0.20278 0.04831 0.19005 0.07839 0.17315 C 0.08789 0.16783 0.09727 0.16158 0.1069 0.15695 C 0.11602 0.15278 0.12539 0.15024 0.13464 0.14723 C 0.15052 0.1419 0.16654 0.13612 0.18255 0.13241 C 0.18945 0.13079 0.19648 0.12987 0.20339 0.12755 C 0.21172 0.12454 0.20794 0.1257 0.21445 0.12385 C 0.21523 0.12987 0.21602 0.13612 0.21654 0.14237 C 0.21693 0.14723 0.21732 0.15209 0.21732 0.15695 C 0.21732 0.18658 0.21693 0.21621 0.21654 0.24584 C 0.21641 0.25533 0.21589 0.25718 0.21445 0.26575 C 0.21497 0.2669 0.21497 0.26945 0.21589 0.26945 C 0.21706 0.26945 0.21771 0.2669 0.21862 0.26575 C 0.2194 0.26459 0.21992 0.26297 0.2207 0.26204 C 0.22135 0.26088 0.22214 0.26042 0.22279 0.2595 C 0.22383 0.25788 0.22565 0.25463 0.22565 0.25463 " pathEditMode="relative" ptsTypes="AAAAAAAAAAAAAAAAAAAAAAAAAAAAAAAAAAAA">
                                      <p:cBhvr>
                                        <p:cTn id="8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Maquinas de escribir: Teclado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las teclas alfanuméricas, la barra espaciadora, las teclas de mayúsculas y la barra tabuladora. </a:t>
            </a:r>
            <a:endParaRPr lang="es-GT" dirty="0"/>
          </a:p>
        </p:txBody>
      </p:sp>
      <p:pic>
        <p:nvPicPr>
          <p:cNvPr id="5122" name="Picture 2" descr="Cuaderno Informática: Olivetti Studio 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67" y="2190044"/>
            <a:ext cx="3733800" cy="32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9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Partes Externas de la computadora </a:t>
            </a:r>
            <a:endParaRPr lang="es-GT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0362"/>
          </a:xfrm>
        </p:spPr>
        <p:txBody>
          <a:bodyPr>
            <a:normAutofit lnSpcReduction="10000"/>
          </a:bodyPr>
          <a:lstStyle/>
          <a:p>
            <a:pPr algn="l"/>
            <a:r>
              <a:rPr lang="es-ES" b="1" dirty="0" smtClean="0"/>
              <a:t>Teclado</a:t>
            </a:r>
            <a:r>
              <a:rPr lang="es-ES" dirty="0" smtClean="0"/>
              <a:t>: Permite introducir texto y comandos.</a:t>
            </a:r>
          </a:p>
          <a:p>
            <a:pPr algn="l"/>
            <a:r>
              <a:rPr lang="es-ES" b="1" dirty="0" smtClean="0"/>
              <a:t>Mouse (o ratón): </a:t>
            </a:r>
            <a:r>
              <a:rPr lang="es-ES" dirty="0" smtClean="0"/>
              <a:t>Permite controlar el cursor y realizar clics para interactuar con la interfaz.</a:t>
            </a:r>
          </a:p>
          <a:p>
            <a:pPr algn="l"/>
            <a:r>
              <a:rPr lang="es-ES" b="1" dirty="0" smtClean="0"/>
              <a:t>Micrófono</a:t>
            </a:r>
            <a:r>
              <a:rPr lang="es-ES" dirty="0" smtClean="0"/>
              <a:t>: Captura audio y lo envía a la computadora para su procesamiento o grabación.</a:t>
            </a:r>
          </a:p>
          <a:p>
            <a:pPr algn="l"/>
            <a:r>
              <a:rPr lang="es-ES" b="1" dirty="0" smtClean="0"/>
              <a:t>Cámara web: </a:t>
            </a:r>
            <a:r>
              <a:rPr lang="es-ES" dirty="0" smtClean="0"/>
              <a:t>Captura video e imágenes para </a:t>
            </a:r>
            <a:r>
              <a:rPr lang="es-ES" dirty="0" err="1" smtClean="0"/>
              <a:t>videollamadas</a:t>
            </a:r>
            <a:r>
              <a:rPr lang="es-ES" dirty="0" smtClean="0"/>
              <a:t> o grabación.</a:t>
            </a:r>
          </a:p>
          <a:p>
            <a:pPr algn="l"/>
            <a:r>
              <a:rPr lang="es-ES" b="1" dirty="0" smtClean="0"/>
              <a:t>Escáner</a:t>
            </a:r>
            <a:r>
              <a:rPr lang="es-ES" dirty="0" smtClean="0"/>
              <a:t>: Digitaliza documentos e imágenes físicas para guardarlos en la computadora. </a:t>
            </a:r>
          </a:p>
          <a:p>
            <a:pPr algn="l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819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7" grpId="0" build="p"/>
      <p:bldP spid="7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468</Words>
  <Application>Microsoft Office PowerPoint</Application>
  <PresentationFormat>Panorámica</PresentationFormat>
  <Paragraphs>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Orgánico</vt:lpstr>
      <vt:lpstr>Dania Yadira Barillas Donis</vt:lpstr>
      <vt:lpstr>Presentación de PowerPoint</vt:lpstr>
      <vt:lpstr>Marcas de maquinas de escribir : </vt:lpstr>
      <vt:lpstr>maquina de escribir: Rodillo</vt:lpstr>
      <vt:lpstr>Maquina de escribir: Carro</vt:lpstr>
      <vt:lpstr>Maquina de escribir: Timbre</vt:lpstr>
      <vt:lpstr>Maquina de escribir: Amazon </vt:lpstr>
      <vt:lpstr>Maquinas de escribir: Teclado</vt:lpstr>
      <vt:lpstr>Partes Externas de la computadora </vt:lpstr>
      <vt:lpstr>Computadora: Teclado</vt:lpstr>
      <vt:lpstr>Computadora: Mouse (raton) </vt:lpstr>
      <vt:lpstr>Computadora:Microfono  </vt:lpstr>
      <vt:lpstr>Computadora: Camara Web</vt:lpstr>
      <vt:lpstr>Computadora: Escáner </vt:lpstr>
      <vt:lpstr>Gracias por ver mi presentación, espérelo que les aya gustado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Dania Yadira Barillas Donis</dc:title>
  <dc:creator>GNet</dc:creator>
  <cp:lastModifiedBy>GNet</cp:lastModifiedBy>
  <cp:revision>8</cp:revision>
  <dcterms:created xsi:type="dcterms:W3CDTF">2025-10-25T17:14:17Z</dcterms:created>
  <dcterms:modified xsi:type="dcterms:W3CDTF">2025-10-25T18:17:20Z</dcterms:modified>
</cp:coreProperties>
</file>