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2566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18926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94467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4543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91209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62362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95117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52157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0588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2122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8389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1263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3167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2417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03016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1218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76762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E235F0F-818F-4409-B630-557FF8DE2379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6ECD5-399A-47BE-8970-75120C26F2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71028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Dania Yadira </a:t>
            </a:r>
            <a:r>
              <a:rPr lang="es-ES" dirty="0" err="1" smtClean="0"/>
              <a:t>Barillas</a:t>
            </a:r>
            <a:r>
              <a:rPr lang="es-ES" dirty="0" smtClean="0"/>
              <a:t> </a:t>
            </a:r>
            <a:r>
              <a:rPr lang="es-ES" dirty="0" err="1" smtClean="0"/>
              <a:t>Donis</a:t>
            </a:r>
            <a:r>
              <a:rPr lang="es-ES" dirty="0" smtClean="0"/>
              <a:t> </a:t>
            </a:r>
            <a:endParaRPr lang="es-G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s-ES" dirty="0" smtClean="0"/>
              <a:t>1733</a:t>
            </a:r>
          </a:p>
          <a:p>
            <a:r>
              <a:rPr lang="es-ES" dirty="0" smtClean="0"/>
              <a:t>Potrerillo</a:t>
            </a:r>
          </a:p>
          <a:p>
            <a:r>
              <a:rPr lang="es-ES" dirty="0" smtClean="0"/>
              <a:t>Mecanografía</a:t>
            </a:r>
          </a:p>
          <a:p>
            <a:r>
              <a:rPr lang="es-ES" dirty="0" smtClean="0"/>
              <a:t>Santa Cruz Naranjo 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678641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Volcan</a:t>
            </a:r>
            <a:r>
              <a:rPr lang="es-ES" dirty="0" smtClean="0"/>
              <a:t> </a:t>
            </a:r>
            <a:r>
              <a:rPr lang="es-ES" dirty="0" err="1" smtClean="0"/>
              <a:t>Popocatepetl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0700" y="1558925"/>
            <a:ext cx="10515600" cy="4351338"/>
          </a:xfrm>
        </p:spPr>
        <p:txBody>
          <a:bodyPr>
            <a:normAutofit/>
          </a:bodyPr>
          <a:lstStyle/>
          <a:p>
            <a:r>
              <a:rPr lang="es-ES" dirty="0" smtClean="0"/>
              <a:t>La actividad del volcán es moderada pero constante. En los últimos veinte años tuvo repetidas fumarolas compuestas de vapor y gases e imprevistas expulsiones menores de ceniza y material volcánico.</a:t>
            </a:r>
          </a:p>
          <a:p>
            <a:r>
              <a:rPr lang="es-ES" dirty="0" smtClean="0"/>
              <a:t>En Náhuatl, lengua </a:t>
            </a:r>
            <a:r>
              <a:rPr lang="es-ES" dirty="0" err="1" smtClean="0"/>
              <a:t>uto</a:t>
            </a:r>
            <a:r>
              <a:rPr lang="es-ES" dirty="0" smtClean="0"/>
              <a:t>-azteca, </a:t>
            </a:r>
            <a:r>
              <a:rPr lang="es-ES" dirty="0" err="1" smtClean="0"/>
              <a:t>Popocatepetl</a:t>
            </a:r>
            <a:r>
              <a:rPr lang="es-ES" dirty="0" smtClean="0"/>
              <a:t> significa "Montaña que humea". Existen diversas leyendas sobre el volcán </a:t>
            </a:r>
            <a:r>
              <a:rPr lang="es-ES" dirty="0" err="1" smtClean="0"/>
              <a:t>Popocatepetl</a:t>
            </a:r>
            <a:r>
              <a:rPr lang="es-ES" dirty="0" smtClean="0"/>
              <a:t> y el Iztaccíhuatl que se encuentra junto al primero. Una de ellas cuenta que a la princesa Iztaccíhuatl se le informa que su prometido, el guerrero Tlaxcalteca </a:t>
            </a:r>
            <a:r>
              <a:rPr lang="es-ES" dirty="0" err="1" smtClean="0"/>
              <a:t>Popoca</a:t>
            </a:r>
            <a:r>
              <a:rPr lang="es-ES" dirty="0" smtClean="0"/>
              <a:t>, había muerto en la batalla contra los Aztecas y esta muere de tristeza. 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2847623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 que departamento se encuentra 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volcán Popocatépetl no pertenece a un solo municipio, sino que se ubica en los límites territoriales de los estados de Puebla, Estado de México y Morelos. Dentro de estos estados, se encuentran diversos municipios que se asientan en las faldas del volcán, como San Nicolás de los Ranchos y Huejotzingo en Puebla, Amecameca y </a:t>
            </a:r>
            <a:r>
              <a:rPr lang="es-ES" dirty="0" err="1" smtClean="0"/>
              <a:t>Tlalmanalco</a:t>
            </a:r>
            <a:r>
              <a:rPr lang="es-ES" dirty="0" smtClean="0"/>
              <a:t> en el Estado de México, y </a:t>
            </a:r>
            <a:r>
              <a:rPr lang="es-ES" dirty="0" err="1" smtClean="0"/>
              <a:t>Tetela</a:t>
            </a:r>
            <a:r>
              <a:rPr lang="es-ES" dirty="0" smtClean="0"/>
              <a:t> del Volcán en Morelos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699571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7000" y="530225"/>
            <a:ext cx="8788101" cy="5811838"/>
          </a:xfrm>
        </p:spPr>
      </p:pic>
    </p:spTree>
    <p:extLst>
      <p:ext uri="{BB962C8B-B14F-4D97-AF65-F5344CB8AC3E}">
        <p14:creationId xmlns:p14="http://schemas.microsoft.com/office/powerpoint/2010/main" val="1365734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Que lugares están en riesgo por el volcán ?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Zonas de riesgo por erupción del volcán Popocatépetl:</a:t>
            </a:r>
            <a:endParaRPr lang="es-ES" dirty="0" smtClean="0"/>
          </a:p>
          <a:p>
            <a:r>
              <a:rPr lang="es-ES" dirty="0" smtClean="0"/>
              <a:t>Estado de México.</a:t>
            </a:r>
          </a:p>
          <a:p>
            <a:r>
              <a:rPr lang="es-ES" dirty="0" smtClean="0"/>
              <a:t>Puebla.</a:t>
            </a:r>
          </a:p>
          <a:p>
            <a:r>
              <a:rPr lang="es-ES" dirty="0" smtClean="0"/>
              <a:t>Morelos.</a:t>
            </a:r>
          </a:p>
          <a:p>
            <a:r>
              <a:rPr lang="es-ES" dirty="0" smtClean="0"/>
              <a:t>Tlaxcala.</a:t>
            </a:r>
          </a:p>
          <a:p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7351574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Que pasaría si entra en erupción ?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unque</a:t>
            </a:r>
            <a:r>
              <a:rPr lang="es-ES" dirty="0" smtClean="0"/>
              <a:t> la Ciudad de México no está directamente en la zona de peligro inmediato, una erupción importante del Popocatépetl </a:t>
            </a:r>
            <a:r>
              <a:rPr lang="es-ES" b="1" dirty="0" smtClean="0"/>
              <a:t>podría causar temor en la población, afectar la actividad económica y social, así como desencadenar evacuaciones preventivas en áreas cercanas al volcán</a:t>
            </a:r>
            <a:r>
              <a:rPr lang="es-ES" dirty="0" smtClean="0"/>
              <a:t>.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2884805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Gracias por ver mi </a:t>
            </a:r>
            <a:r>
              <a:rPr lang="es-ES" dirty="0" err="1"/>
              <a:t>porecentación</a:t>
            </a:r>
            <a:r>
              <a:rPr lang="es-ES" dirty="0"/>
              <a:t> </a:t>
            </a:r>
            <a:r>
              <a:rPr lang="es-GT" dirty="0"/>
              <a:t/>
            </a:r>
            <a:br>
              <a:rPr lang="es-GT" dirty="0"/>
            </a:b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Espero que le </a:t>
            </a:r>
            <a:r>
              <a:rPr lang="es-ES" sz="3600" dirty="0" err="1" smtClean="0"/>
              <a:t>aya</a:t>
            </a:r>
            <a:r>
              <a:rPr lang="es-ES" sz="3600" dirty="0" smtClean="0"/>
              <a:t> gustado </a:t>
            </a:r>
            <a:endParaRPr lang="es-GT" sz="3600" dirty="0"/>
          </a:p>
        </p:txBody>
      </p:sp>
    </p:spTree>
    <p:extLst>
      <p:ext uri="{BB962C8B-B14F-4D97-AF65-F5344CB8AC3E}">
        <p14:creationId xmlns:p14="http://schemas.microsoft.com/office/powerpoint/2010/main" val="1662904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</TotalTime>
  <Words>278</Words>
  <Application>Microsoft Office PowerPoint</Application>
  <PresentationFormat>Panorámica</PresentationFormat>
  <Paragraphs>20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Dania Yadira Barillas Donis </vt:lpstr>
      <vt:lpstr>Volcan Popocatepetl</vt:lpstr>
      <vt:lpstr>En que departamento se encuentra </vt:lpstr>
      <vt:lpstr>Presentación de PowerPoint</vt:lpstr>
      <vt:lpstr>Que lugares están en riesgo por el volcán ?</vt:lpstr>
      <vt:lpstr>Que pasaría si entra en erupción ?</vt:lpstr>
      <vt:lpstr>Gracias por ver mi porecentación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Dania Yadira Barillas Donis</dc:title>
  <dc:creator>GNet</dc:creator>
  <cp:lastModifiedBy>GNet</cp:lastModifiedBy>
  <cp:revision>3</cp:revision>
  <dcterms:created xsi:type="dcterms:W3CDTF">2025-08-23T17:31:03Z</dcterms:created>
  <dcterms:modified xsi:type="dcterms:W3CDTF">2025-08-23T17:47:11Z</dcterms:modified>
</cp:coreProperties>
</file>