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94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0780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885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5622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7513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7765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5149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139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7671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4373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5733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1D24-CC03-48AA-8BFD-6739E2C3716B}" type="datetimeFigureOut">
              <a:rPr lang="es-GT" smtClean="0"/>
              <a:t>4/10/2025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1766F-4636-4F0C-982D-DA3A299BBD1E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8977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Erick </a:t>
            </a:r>
            <a:r>
              <a:rPr lang="es-ES" dirty="0" err="1" smtClean="0"/>
              <a:t>josue</a:t>
            </a:r>
            <a:r>
              <a:rPr lang="es-ES" dirty="0" smtClean="0"/>
              <a:t> castillo </a:t>
            </a:r>
            <a:r>
              <a:rPr lang="es-ES" dirty="0" err="1" smtClean="0"/>
              <a:t>ramirez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 smtClean="0"/>
              <a:t>Mecanografia</a:t>
            </a:r>
            <a:endParaRPr lang="es-ES" dirty="0" smtClean="0"/>
          </a:p>
          <a:p>
            <a:r>
              <a:rPr lang="es-ES" dirty="0" smtClean="0"/>
              <a:t>2 básico </a:t>
            </a:r>
          </a:p>
          <a:p>
            <a:endParaRPr lang="es-ES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94924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48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735" y="3162749"/>
            <a:ext cx="3683597" cy="368449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335" y="4763703"/>
            <a:ext cx="1483939" cy="173046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385" y="2622936"/>
            <a:ext cx="3584549" cy="4235064"/>
          </a:xfrm>
          <a:prstGeom prst="rect">
            <a:avLst/>
          </a:prstGeom>
        </p:spPr>
      </p:pic>
      <p:sp>
        <p:nvSpPr>
          <p:cNvPr id="8" name="Llamada de nube 7"/>
          <p:cNvSpPr/>
          <p:nvPr/>
        </p:nvSpPr>
        <p:spPr>
          <a:xfrm>
            <a:off x="6426347" y="3477409"/>
            <a:ext cx="2216076" cy="753035"/>
          </a:xfrm>
          <a:prstGeom prst="cloud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Que bello </a:t>
            </a:r>
            <a:r>
              <a:rPr lang="es-ES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dia</a:t>
            </a:r>
            <a:endParaRPr lang="es-G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Llamada de nube 8"/>
          <p:cNvSpPr/>
          <p:nvPr/>
        </p:nvSpPr>
        <p:spPr>
          <a:xfrm>
            <a:off x="6549331" y="3380591"/>
            <a:ext cx="1970107" cy="71000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Uy un lobo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87215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7 L -3.75E-6 0.00023 C 0.00313 0.00046 0.00651 0.00046 0.00964 0.00162 C 0.01068 0.00208 0.0112 0.00463 0.01224 0.00486 L 0.02904 0.00324 C 0.03138 0.00116 0.03386 -0.00023 0.03529 -0.00463 C 0.03581 -0.00648 0.03555 -0.00903 0.03607 -0.01088 C 0.03672 -0.01296 0.03802 -0.01389 0.03881 -0.01574 C 0.04206 -0.02338 0.04063 -0.02222 0.04323 -0.02986 C 0.04427 -0.0331 0.04545 -0.03611 0.04675 -0.03912 C 0.04948 -0.04537 0.04922 -0.0419 0.05118 -0.04861 C 0.05248 -0.05324 0.05313 -0.05833 0.05469 -0.06273 C 0.05534 -0.06458 0.05651 -0.06574 0.0573 -0.06736 C 0.05821 -0.06944 0.05899 -0.07176 0.0599 -0.07361 C 0.06042 -0.07477 0.0612 -0.07569 0.06172 -0.07685 C 0.06329 -0.07986 0.06472 -0.0831 0.06615 -0.08611 C 0.0668 -0.08773 0.06719 -0.08958 0.06784 -0.09097 C 0.06888 -0.09282 0.07019 -0.09421 0.07136 -0.0956 C 0.07227 -0.09676 0.07305 -0.09815 0.07409 -0.09884 C 0.07552 -0.09977 0.07696 -0.09977 0.07852 -0.10023 C 0.08047 -0.09977 0.08269 -0.09977 0.08464 -0.09884 C 0.08763 -0.09722 0.08842 -0.09213 0.08998 -0.08773 C 0.0905 -0.08611 0.09115 -0.08472 0.09167 -0.0831 C 0.09323 -0.07801 0.0961 -0.06736 0.0961 -0.06713 C 0.09701 -0.06065 0.09792 -0.05394 0.09883 -0.04699 C 0.09948 -0.0412 0.09909 -0.03495 0.10052 -0.02986 C 0.10105 -0.02801 0.10196 -0.03264 0.10235 -0.03449 C 0.10339 -0.03912 0.10404 -0.04398 0.10495 -0.04861 C 0.10521 -0.05023 0.10534 -0.05185 0.10586 -0.05324 C 0.10808 -0.05926 0.1069 -0.05671 0.10938 -0.06111 C 0.11029 -0.06435 0.11146 -0.06944 0.11289 -0.07199 C 0.11485 -0.07593 0.11628 -0.08171 0.11901 -0.0831 L 0.12266 -0.08472 C 0.12344 -0.08611 0.12409 -0.08866 0.12526 -0.08935 C 0.13047 -0.09213 0.14454 -0.09329 0.15 -0.09398 C 0.1556 -0.09306 0.1612 -0.09213 0.16667 -0.09097 C 0.16797 -0.09074 0.16914 -0.09028 0.17019 -0.08935 C 0.17136 -0.08843 0.17995 -0.08102 0.18177 -0.07847 C 0.18399 -0.075 0.18581 -0.07107 0.18789 -0.06736 L 0.19323 -0.0581 C 0.19467 -0.05324 0.1961 -0.04861 0.19766 -0.04398 C 0.19818 -0.04236 0.19883 -0.04074 0.19935 -0.03912 C 0.20013 -0.03657 0.20039 -0.0338 0.20118 -0.03125 C 0.20456 -0.01921 0.20157 -0.0338 0.20378 -0.02199 C 0.20573 -0.03218 0.20612 -0.03519 0.2099 -0.04861 C 0.21055 -0.05069 0.2112 -0.05278 0.21172 -0.05486 C 0.21263 -0.05857 0.21355 -0.06204 0.21433 -0.06574 C 0.21485 -0.06782 0.21472 -0.07014 0.21524 -0.07199 C 0.21589 -0.075 0.21706 -0.07732 0.21784 -0.07986 C 0.21875 -0.08611 0.2194 -0.09259 0.22058 -0.09884 C 0.22084 -0.10046 0.22175 -0.10185 0.22227 -0.10347 C 0.22357 -0.10718 0.22461 -0.11088 0.22579 -0.11435 C 0.22748 -0.11921 0.22852 -0.12546 0.23112 -0.12847 L 0.23646 -0.13472 C 0.23659 -0.13472 0.24375 -0.13357 0.24532 -0.13171 C 0.24779 -0.12847 0.24974 -0.12384 0.25235 -0.12083 C 0.25365 -0.11921 0.25534 -0.11875 0.25677 -0.11759 C 0.25795 -0.11667 0.25912 -0.11574 0.26029 -0.11435 C 0.26094 -0.11366 0.26133 -0.11204 0.26198 -0.11134 C 0.26276 -0.11042 0.26381 -0.11042 0.26472 -0.10972 C 0.26563 -0.1088 0.26641 -0.10764 0.26732 -0.10671 C 0.27006 -0.10995 0.27227 -0.11204 0.27435 -0.11759 C 0.27579 -0.12153 0.27618 -0.12361 0.27878 -0.12546 C 0.28021 -0.12639 0.28177 -0.12639 0.28321 -0.12708 C 0.28412 -0.12732 0.28503 -0.12801 0.28581 -0.12847 C 0.28672 -0.12801 0.28789 -0.12824 0.28855 -0.12708 C 0.2892 -0.12593 0.28855 -0.12315 0.28933 -0.12222 C 0.29037 -0.1213 0.29167 -0.12222 0.29297 -0.12222 " pathEditMode="relative" rAng="0" ptsTypes="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8" y="-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1.875E-6 1.11111E-6 C 0.00039 0.00463 0.00052 0.00926 0.00091 0.01412 C 0.00104 0.01574 0.00104 0.01759 0.00182 0.01875 C 0.00273 0.02014 0.00416 0.01991 0.00533 0.02037 C 0.00677 0.02084 0.00833 0.0213 0.00976 0.02176 C 0.01002 0.02246 0.0138 0.03102 0.01419 0.03287 C 0.01471 0.03472 0.01471 0.03704 0.0151 0.03912 C 0.01536 0.04074 0.01562 0.04213 0.01601 0.04375 C 0.0151 0.04537 0.01445 0.04792 0.01328 0.04861 C 0.01211 0.04908 0.01093 0.04699 0.00976 0.04699 C 0.00625 0.04699 0.00273 0.04792 -0.00079 0.04861 C -0.00261 0.04908 -0.00443 0.04884 -0.00612 0.05 C -0.00808 0.05162 -0.00938 0.05509 -0.01146 0.05648 L -0.01407 0.05787 C -0.01459 0.05949 -0.01511 0.06134 -0.01589 0.06273 C -0.01693 0.06459 -0.01823 0.06574 -0.01941 0.06736 C -0.02006 0.06829 -0.02058 0.06945 -0.0211 0.07037 C -0.02136 0.07199 -0.02175 0.07361 -0.02201 0.07523 C -0.0224 0.07732 -0.02214 0.07986 -0.02292 0.08148 C -0.0237 0.08334 -0.02526 0.08357 -0.02644 0.08472 C -0.02787 0.08403 -0.02943 0.0838 -0.03086 0.0831 C -0.03177 0.08264 -0.03256 0.08195 -0.03347 0.08148 C -0.04284 0.07662 -0.02969 0.08426 -0.04232 0.07685 C -0.04323 0.07616 -0.04414 0.07593 -0.04493 0.07523 C -0.0461 0.07408 -0.0474 0.07315 -0.04844 0.07199 C -0.05612 0.06389 -0.05105 0.06736 -0.05638 0.06412 C -0.05756 0.06204 -0.05834 0.05857 -0.0599 0.05787 C -0.06576 0.05533 -0.06224 0.05672 -0.07058 0.05486 C -0.07149 0.05579 -0.07227 0.0588 -0.07318 0.05787 C -0.07552 0.05602 -0.07618 0.05 -0.07852 0.04861 L -0.08112 0.04699 C -0.08177 0.04584 -0.08243 0.04491 -0.08295 0.04375 C -0.08412 0.04074 -0.08438 0.03565 -0.08646 0.03449 L -0.08907 0.03287 C -0.08998 0.03334 -0.09089 0.03403 -0.09167 0.03449 C -0.09284 0.03496 -0.09441 0.03449 -0.09532 0.03588 C -0.09922 0.04213 -0.09883 0.04352 -0.09883 0.05 L -0.09961 0.0375 " pathEditMode="relative" ptsTypes="AAAAAAAAAAAAAAAAAAAAAAAAAAAAAA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8.51852E-6 L 2.5E-6 8.51852E-6 C 0.00495 0.02362 0.00325 0.01089 0.00169 0.05163 C 0.00169 0.05371 0.00156 0.05626 0.00078 0.05788 C -0.00065 0.06158 -0.00443 0.06737 -0.00443 0.06737 C -0.00469 0.06991 -0.00508 0.07246 -0.00534 0.07524 C -0.00573 0.08033 -0.00573 0.08565 -0.00625 0.09075 C -0.00755 0.10371 -0.00742 0.09653 -0.00977 0.10487 C -0.01016 0.10649 -0.01003 0.10834 -0.01068 0.10973 C -0.01159 0.11158 -0.01302 0.11274 -0.0142 0.11436 C -0.01719 0.11806 -0.01615 0.11714 -0.0194 0.11899 C -0.02253 0.13542 -0.01914 0.12269 -0.04063 0.12524 C -0.04206 0.12547 -0.04362 0.12639 -0.04505 0.12686 C -0.05313 0.13658 -0.04388 0.12686 -0.04675 0.12524 C -0.05078 0.12315 -0.05508 0.12431 -0.05912 0.12385 C -0.0681 0.11991 -0.05534 0.12524 -0.07058 0.12061 C -0.07149 0.12038 -0.0724 0.11945 -0.07331 0.11899 C -0.07474 0.11852 -0.07617 0.11806 -0.07774 0.1176 C -0.07852 0.11644 -0.08516 0.1088 -0.08646 0.10649 C -0.08724 0.1051 -0.0875 0.10302 -0.08828 0.10186 C -0.08933 0.10024 -0.09063 0.09977 -0.0918 0.09862 C -0.09662 0.09376 -0.09219 0.09677 -0.09714 0.09399 C -0.09831 0.09237 -0.09948 0.09098 -0.10065 0.08936 C -0.1013 0.08843 -0.1017 0.08704 -0.10235 0.08612 C -0.10664 0.08102 -0.10495 0.08519 -0.1086 0.07987 C -0.11302 0.07339 -0.10925 0.07639 -0.1138 0.07362 C -0.11498 0.072 -0.11602 0.07014 -0.11732 0.06899 C -0.11875 0.06783 -0.12552 0.06598 -0.12617 0.06575 C -0.12852 0.05325 -0.12761 0.0595 -0.12878 0.047 C -0.12865 0.04445 -0.128 0.03334 -0.12709 0.02964 C -0.1267 0.02802 -0.1263 0.02593 -0.12526 0.02501 C -0.12318 0.02315 -0.12071 0.022 -0.11823 0.02177 L -0.09271 0.02038 C -0.0724 0.01505 -0.09662 0.02084 -0.04766 0.01714 C -0.04675 0.01714 -0.04597 0.01598 -0.04505 0.01552 C -0.03867 0.01227 -0.0444 0.01575 -0.03711 0.01251 C -0.03503 0.01158 -0.03308 0.00973 -0.03086 0.00927 C -0.02461 0.00764 -0.02227 0.00764 -0.01771 0.00764 L -0.01498 0.00302 " pathEditMode="relative" ptsTypes="AAAAAAAAAAAAAAAAAAAAAAAAAAAAAAAAAAAAAAA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Erick josue castillo ramirez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Erick josue castillo ramirez</dc:title>
  <dc:creator>GNet</dc:creator>
  <cp:lastModifiedBy>GNet</cp:lastModifiedBy>
  <cp:revision>5</cp:revision>
  <dcterms:created xsi:type="dcterms:W3CDTF">2025-10-04T17:20:15Z</dcterms:created>
  <dcterms:modified xsi:type="dcterms:W3CDTF">2025-10-04T18:00:47Z</dcterms:modified>
</cp:coreProperties>
</file>