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75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523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776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35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429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322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29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808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21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363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696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4F01-71BB-4679-BA9F-9130DEC678C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9F22-8F12-4E40-B3DB-4419BF9FB4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25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Erick </a:t>
            </a:r>
            <a:r>
              <a:rPr lang="es-ES" dirty="0" err="1" smtClean="0"/>
              <a:t>josue</a:t>
            </a:r>
            <a:r>
              <a:rPr lang="es-ES" dirty="0" smtClean="0"/>
              <a:t> castillo </a:t>
            </a:r>
            <a:r>
              <a:rPr lang="es-ES" dirty="0" err="1" smtClean="0"/>
              <a:t>ramirez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MACANOGRAFIA2BASICO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451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5" y="-204395"/>
            <a:ext cx="9602800" cy="57284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03" y="2502721"/>
            <a:ext cx="2048436" cy="13231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12" y="3429000"/>
            <a:ext cx="2571750" cy="793825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7700090" y="2659828"/>
            <a:ext cx="3528508" cy="620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 ADAR UN PASEO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7909864" y="3014271"/>
            <a:ext cx="3108960" cy="6804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LINDA</a:t>
            </a:r>
            <a:r>
              <a:rPr lang="es-ES" dirty="0" smtClean="0"/>
              <a:t> FLOR</a:t>
            </a:r>
            <a:endParaRPr lang="es-GT" dirty="0"/>
          </a:p>
        </p:txBody>
      </p:sp>
      <p:sp>
        <p:nvSpPr>
          <p:cNvPr id="10" name="Llamada de nube 9"/>
          <p:cNvSpPr/>
          <p:nvPr/>
        </p:nvSpPr>
        <p:spPr>
          <a:xfrm>
            <a:off x="8132781" y="3694692"/>
            <a:ext cx="2517194" cy="6191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 UN LOBO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6791069" y="2275748"/>
            <a:ext cx="2191566" cy="384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ABUELITA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2990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2.5E-6 0.00023 C 0.00664 -0.00115 0.00742 -0.00463 0.01146 0.00162 C 0.01328 0.00463 0.01667 0.01111 0.01667 0.01135 C 0.01888 0.02292 0.01589 0.00834 0.0194 0.0206 C 0.02071 0.02547 0.01979 0.02778 0.02201 0.0331 C 0.02266 0.03449 0.0237 0.03519 0.02461 0.03611 C 0.0267 0.04699 0.02513 0.04329 0.02813 0.04885 C 0.02878 0.05185 0.02943 0.0551 0.02995 0.0581 C 0.03034 0.06065 0.03034 0.06343 0.03086 0.06597 C 0.03112 0.06783 0.03203 0.06898 0.03255 0.07084 C 0.03295 0.07222 0.03321 0.07385 0.03347 0.07547 C 0.03373 0.07755 0.03373 0.07986 0.03438 0.08172 C 0.03477 0.0831 0.03555 0.0838 0.03607 0.08496 C 0.03698 0.08681 0.03776 0.08912 0.0388 0.09121 C 0.03998 0.09375 0.04258 0.09746 0.04401 0.09908 C 0.04479 0.09977 0.04584 0.1 0.04662 0.10047 C 0.05287 0.10371 0.04766 0.1007 0.05547 0.10371 C 0.05638 0.10394 0.05729 0.10486 0.05821 0.10533 C 0.06042 0.10602 0.06289 0.10625 0.06524 0.10695 C 0.07604 0.10625 0.08698 0.10672 0.09779 0.10533 C 0.10078 0.10486 0.10261 0.10139 0.10495 0.09908 C 0.10599 0.09792 0.10729 0.09699 0.10847 0.09584 C 0.11315 0.09097 0.10886 0.09398 0.11367 0.09121 C 0.11433 0.09005 0.11485 0.08889 0.1155 0.08797 C 0.11823 0.08426 0.1211 0.08102 0.12435 0.07847 C 0.12513 0.07801 0.12604 0.07755 0.12696 0.07709 C 0.12722 0.075 0.12709 0.07246 0.12787 0.07084 C 0.12865 0.06898 0.13021 0.06875 0.13138 0.0676 C 0.13229 0.06667 0.13308 0.06528 0.13399 0.06435 C 0.13568 0.0632 0.1375 0.06227 0.13933 0.06135 L 0.14193 0.05972 C 0.14284 0.05926 0.14362 0.05834 0.14453 0.0581 C 0.14727 0.05764 0.14987 0.05695 0.15248 0.05672 C 0.15834 0.05579 0.16433 0.05556 0.17018 0.0551 C 0.17136 0.0544 0.17266 0.05463 0.1737 0.05347 C 0.17474 0.05232 0.17539 0.05023 0.1763 0.04885 C 0.178 0.04653 0.17982 0.04468 0.18164 0.0426 L 0.18425 0.03935 C 0.18607 0.03727 0.18802 0.03565 0.18959 0.0331 L 0.19571 0.02199 C 0.19662 0.0206 0.1974 0.01875 0.19831 0.01736 L 0.20196 0.01273 C 0.20248 0.01065 0.203 0.00834 0.20365 0.00648 C 0.20417 0.00463 0.20495 0.00324 0.20547 0.00162 C 0.20912 -0.01134 0.203 0.00579 0.20808 -0.00764 C 0.20834 -0.00926 0.20847 -0.01111 0.20899 -0.0125 C 0.20938 -0.01365 0.21003 -0.01458 0.21068 -0.01551 C 0.21159 -0.01666 0.21237 -0.01782 0.21341 -0.01875 C 0.2142 -0.01944 0.21511 -0.01967 0.21602 -0.02037 C 0.21667 -0.02083 0.21719 -0.02129 0.21784 -0.02176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4.44444E-6 L -1.38778E-17 4.44444E-6 C -0.00039 0.00717 -0.00039 0.01458 -0.00091 0.02176 C -0.00143 0.02777 -0.00391 0.03634 -0.00625 0.04051 L -0.01237 0.05162 L -0.01771 0.06088 C -0.02018 0.06527 -0.01953 0.06435 -0.02305 0.06875 C -0.02474 0.07106 -0.0263 0.07384 -0.02826 0.075 L -0.03359 0.07824 C -0.03451 0.07916 -0.03529 0.08078 -0.0362 0.08125 C -0.03854 0.08287 -0.04089 0.08379 -0.04336 0.08449 C -0.05248 0.0868 -0.0474 0.08564 -0.05833 0.0875 C -0.07721 0.09421 -0.0668 0.0912 -0.10859 0.0875 C -0.11159 0.08726 -0.11458 0.08611 -0.11745 0.08449 L -0.12279 0.08125 C -0.12331 0.07986 -0.12383 0.07801 -0.12448 0.07662 L -0.12708 0.07199 " pathEditMode="relative" ptsTypes="AAAAAAAAAAAAAAA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0.03287 L 0.11654 0.03287 C 0.11407 0.03542 0.11147 0.03727 0.10938 0.04074 C 0.10873 0.04167 0.10925 0.04422 0.10847 0.04537 C 0.10782 0.04653 0.10678 0.04653 0.10587 0.04699 C 0.10378 0.04769 0.1017 0.04792 0.09975 0.04861 C 0.09441 0.04792 0.08907 0.04792 0.08386 0.04699 C 0.07852 0.04584 0.078 0.04422 0.0741 0.04213 C 0.07123 0.04074 0.06915 0.04028 0.06615 0.03912 C 0.06498 0.03797 0.06381 0.03704 0.06264 0.03588 C 0.06173 0.03496 0.06094 0.03357 0.06003 0.03287 C 0.05847 0.03148 0.05522 0.03033 0.05378 0.02963 C 0.05196 0.02871 0.05027 0.02755 0.04844 0.02662 L 0.04324 0.02338 C 0.04232 0.02292 0.04141 0.02269 0.0405 0.02176 C 0.03438 0.01644 0.03959 0.02061 0.03438 0.01713 C 0.03295 0.01621 0.03152 0.01482 0.02995 0.01389 C 0.02878 0.01343 0.02761 0.01297 0.02644 0.0125 C 0.02553 0.01135 0.02475 0.00996 0.02383 0.00926 C 0.02266 0.00834 0.02136 0.00834 0.02019 0.00764 C 0.0185 0.00672 0.0168 0.00533 0.01498 0.00463 C 0.01342 0.00417 0.01199 0.00371 0.01055 0.00301 C 0.00964 0.00255 0.00886 0.00186 0.00795 0.00139 C 0.00287 -0.00023 0.00287 -7.40741E-7 5.83333E-6 -7.40741E-7 " pathEditMode="relative" ptsTypes="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Erick josue castillo ramirez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Erick josue castillo ramirez</dc:title>
  <dc:creator>GNet</dc:creator>
  <cp:lastModifiedBy>GNet</cp:lastModifiedBy>
  <cp:revision>3</cp:revision>
  <dcterms:created xsi:type="dcterms:W3CDTF">2025-10-04T18:10:43Z</dcterms:created>
  <dcterms:modified xsi:type="dcterms:W3CDTF">2025-10-04T18:24:31Z</dcterms:modified>
</cp:coreProperties>
</file>