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E30D-6376-4F34-B757-A40E717B19C0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7F731-5E39-47FC-80C0-9AC9A60D4DA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62757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E30D-6376-4F34-B757-A40E717B19C0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7F731-5E39-47FC-80C0-9AC9A60D4DA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98156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E30D-6376-4F34-B757-A40E717B19C0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7F731-5E39-47FC-80C0-9AC9A60D4DAC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694606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E30D-6376-4F34-B757-A40E717B19C0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7F731-5E39-47FC-80C0-9AC9A60D4DA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337391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E30D-6376-4F34-B757-A40E717B19C0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7F731-5E39-47FC-80C0-9AC9A60D4DAC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216543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E30D-6376-4F34-B757-A40E717B19C0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7F731-5E39-47FC-80C0-9AC9A60D4DA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066789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E30D-6376-4F34-B757-A40E717B19C0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7F731-5E39-47FC-80C0-9AC9A60D4DA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515631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E30D-6376-4F34-B757-A40E717B19C0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7F731-5E39-47FC-80C0-9AC9A60D4DA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58045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E30D-6376-4F34-B757-A40E717B19C0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7F731-5E39-47FC-80C0-9AC9A60D4DA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78363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E30D-6376-4F34-B757-A40E717B19C0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7F731-5E39-47FC-80C0-9AC9A60D4DA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8430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E30D-6376-4F34-B757-A40E717B19C0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7F731-5E39-47FC-80C0-9AC9A60D4DA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80585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E30D-6376-4F34-B757-A40E717B19C0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7F731-5E39-47FC-80C0-9AC9A60D4DA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2033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E30D-6376-4F34-B757-A40E717B19C0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7F731-5E39-47FC-80C0-9AC9A60D4DA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20357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E30D-6376-4F34-B757-A40E717B19C0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7F731-5E39-47FC-80C0-9AC9A60D4DA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87464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E30D-6376-4F34-B757-A40E717B19C0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7F731-5E39-47FC-80C0-9AC9A60D4DA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25642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E30D-6376-4F34-B757-A40E717B19C0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7F731-5E39-47FC-80C0-9AC9A60D4DA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32082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87E30D-6376-4F34-B757-A40E717B19C0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A77F731-5E39-47FC-80C0-9AC9A60D4DA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671340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Cindy Ana Lucía Vásquez García 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s-GT" dirty="0" smtClean="0"/>
              <a:t>Curso: Mecanografía </a:t>
            </a:r>
          </a:p>
          <a:p>
            <a:r>
              <a:rPr lang="es-GT" dirty="0" smtClean="0"/>
              <a:t>Grado: 2 Básico</a:t>
            </a:r>
          </a:p>
          <a:p>
            <a:r>
              <a:rPr lang="es-GT" dirty="0" smtClean="0"/>
              <a:t>Dirección: Aldea Potrerillo 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6321607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Tm="5000">
        <p15:prstTrans prst="curtains"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4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4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Cien días en el mar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GT" b="1" u="sng" dirty="0"/>
              <a:t>Cindy Ana Lucía Vásquez García </a:t>
            </a:r>
            <a:r>
              <a:rPr lang="es-GT" dirty="0"/>
              <a:t> </a:t>
            </a:r>
          </a:p>
          <a:p>
            <a:r>
              <a:rPr lang="es-GT" dirty="0"/>
              <a:t>Cien días en el mar: A la mitad de su vida, se lanza un buen día a dar la vuelta al mundo en un crucero remodelado con 750 estudiantes, resulta que yo junto con mi compañero y un jovencito de 12 años. Avían contratado al señor Paul que es un poeta para dar clases en el mar, el programa que lleva a estudiantes y universitarios en una travesía oceánica. </a:t>
            </a:r>
          </a:p>
          <a:p>
            <a:r>
              <a:rPr lang="es-GT" dirty="0"/>
              <a:t>Confieso que fui a regañadientes, no quería sacar al jovencito de la escuela (cursaba el primer grado de secundaria) ni tampoco estar aun océano de distancia de mis padres (ambos de más de 80 años) y de mi hija que estudia la universidad pero hace mucho tiempo, que ya no le gusta estudiar </a:t>
            </a:r>
          </a:p>
          <a:p>
            <a:r>
              <a:rPr lang="es-GT" dirty="0"/>
              <a:t>     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71147316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5000">
        <p15:prstTrans prst="prestige"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4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4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4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5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5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5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6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6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6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6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xit" presetSubtype="4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6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2" presetClass="exit" presetSubtype="4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7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xit" presetSubtype="4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7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xit" presetSubtype="4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8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xit" presetSubtype="4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8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Zapatos saltarines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Cuero </a:t>
            </a:r>
          </a:p>
          <a:p>
            <a:r>
              <a:rPr lang="es-GT" dirty="0" smtClean="0"/>
              <a:t>Plásticos </a:t>
            </a:r>
          </a:p>
          <a:p>
            <a:r>
              <a:rPr lang="es-GT" dirty="0" smtClean="0"/>
              <a:t>Resortes </a:t>
            </a:r>
          </a:p>
          <a:p>
            <a:r>
              <a:rPr lang="es-GT" dirty="0" smtClean="0"/>
              <a:t>Suela de goma  </a:t>
            </a:r>
          </a:p>
          <a:p>
            <a:r>
              <a:rPr lang="es-GT" dirty="0" smtClean="0"/>
              <a:t>Goma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81334861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5000">
        <p15:prstTrans prst="fracture"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4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4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5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4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4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5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5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6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6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6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6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7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7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7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7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7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8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xit" presetSubtype="4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8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22" presetClass="exit" presetSubtype="4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8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xit" presetSubtype="4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9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xit" presetSubtype="4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9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xit" presetSubtype="4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10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xit" presetSubtype="4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10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Ingredientes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Cuero </a:t>
            </a:r>
          </a:p>
          <a:p>
            <a:pPr marL="0" indent="0">
              <a:buNone/>
            </a:pPr>
            <a:r>
              <a:rPr lang="es-GT" dirty="0" smtClean="0"/>
              <a:t>Este material se obtiene de los animales, este animal lo obtenemos en una ganadería </a:t>
            </a:r>
          </a:p>
          <a:p>
            <a:pPr marL="0" indent="0">
              <a:buNone/>
            </a:pPr>
            <a:r>
              <a:rPr lang="es-GT" dirty="0" smtClean="0"/>
              <a:t> </a:t>
            </a: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9500" y="3196166"/>
            <a:ext cx="3911600" cy="2607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95709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5000"/>
    </mc:Choice>
    <mc:Fallback>
      <p:transition spd="slow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7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4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4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5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5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4" presetClass="exit" presetSubtype="1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randombar(horizontal)">
                                      <p:cBhvr>
                                        <p:cTn id="6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4" presetClass="exit" presetSubtype="1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randombar(horizontal)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4" presetClass="exit" presetSubtype="1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randombar(horizontal)">
                                      <p:cBhvr>
                                        <p:cTn id="7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4" presetClass="exit" presetSubtype="1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randombar(horizontal)">
                                      <p:cBhvr>
                                        <p:cTn id="7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Ingredientes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Plásticos</a:t>
            </a:r>
          </a:p>
          <a:p>
            <a:pPr marL="0" indent="0">
              <a:buNone/>
            </a:pPr>
            <a:r>
              <a:rPr lang="es-GT" dirty="0" smtClean="0"/>
              <a:t>Este material se obtiene de bolsas y lo podemos encontrar en una fabrica industrial  </a:t>
            </a:r>
          </a:p>
          <a:p>
            <a:pPr marL="0" indent="0">
              <a:buNone/>
            </a:pPr>
            <a:endParaRPr lang="es-GT" dirty="0" smtClean="0"/>
          </a:p>
          <a:p>
            <a:pPr marL="0" indent="0">
              <a:buNone/>
            </a:pPr>
            <a:endParaRPr lang="es-GT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9793" y="3289300"/>
            <a:ext cx="2571750" cy="257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631709"/>
      </p:ext>
    </p:extLst>
  </p:cSld>
  <p:clrMapOvr>
    <a:masterClrMapping/>
  </p:clrMapOvr>
  <p:transition spd="slow" advTm="5000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xit" presetSubtype="21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arn(inVertical)">
                                      <p:cBhvr>
                                        <p:cTn id="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6" presetClass="exit" presetSubtype="21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arn(inVertical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xit" presetSubtype="21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arn(inVertical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Ingredientes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Resortes</a:t>
            </a:r>
          </a:p>
          <a:p>
            <a:pPr marL="0" indent="0">
              <a:buNone/>
            </a:pPr>
            <a:r>
              <a:rPr lang="es-GT" dirty="0" smtClean="0"/>
              <a:t>Esto proviene de yerros que ya no sirven, y lo podemos obtener en una chatarrería   </a:t>
            </a:r>
          </a:p>
          <a:p>
            <a:pPr marL="0" indent="0">
              <a:buNone/>
            </a:pP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2900" y="3009900"/>
            <a:ext cx="3302000" cy="330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1826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Tm="5000">
        <p14:prism isInverted="1"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3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4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4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50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26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68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6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88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Ingredientes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Suela de goma </a:t>
            </a:r>
          </a:p>
          <a:p>
            <a:pPr marL="0" indent="0">
              <a:buNone/>
            </a:pPr>
            <a:r>
              <a:rPr lang="es-GT" dirty="0" smtClean="0"/>
              <a:t>Esto se obtiene de suelas plásticas y lo encontramos en una zapatería</a:t>
            </a:r>
          </a:p>
          <a:p>
            <a:pPr marL="0" indent="0">
              <a:buNone/>
            </a:pPr>
            <a:r>
              <a:rPr lang="es-GT" dirty="0" smtClean="0"/>
              <a:t> 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19537" y="3048000"/>
            <a:ext cx="2100291" cy="2274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6039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Tm="5000">
        <p14:doors dir="vert"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4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4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50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26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68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6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88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6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108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Ingredientes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Goma </a:t>
            </a:r>
          </a:p>
          <a:p>
            <a:pPr marL="0" indent="0">
              <a:buNone/>
            </a:pPr>
            <a:r>
              <a:rPr lang="es-GT" dirty="0" smtClean="0"/>
              <a:t>Esto se obtiene de hojas de arboles y lo encontramos en un árbol </a:t>
            </a:r>
          </a:p>
          <a:p>
            <a:pPr marL="0" indent="0">
              <a:buNone/>
            </a:pP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7755" y="3163224"/>
            <a:ext cx="2155825" cy="2878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8203689"/>
      </p:ext>
    </p:extLst>
  </p:cSld>
  <p:clrMapOvr>
    <a:masterClrMapping/>
  </p:clrMapOvr>
  <p:transition spd="slow" advTm="5000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xit" presetSubtype="1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randombar(horizontal)">
                                      <p:cBhvr>
                                        <p:cTn id="3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4" presetClass="exit" presetSubtype="1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randombar(horizont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xit" presetSubtype="1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randombar(horizont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46</TotalTime>
  <Words>119</Words>
  <Application>Microsoft Office PowerPoint</Application>
  <PresentationFormat>Panorámica</PresentationFormat>
  <Paragraphs>32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Faceta</vt:lpstr>
      <vt:lpstr>Cindy Ana Lucía Vásquez García  </vt:lpstr>
      <vt:lpstr>Cien días en el mar </vt:lpstr>
      <vt:lpstr>Zapatos saltarines </vt:lpstr>
      <vt:lpstr>Ingredientes </vt:lpstr>
      <vt:lpstr>Ingredientes </vt:lpstr>
      <vt:lpstr>Ingredientes </vt:lpstr>
      <vt:lpstr>Ingredientes </vt:lpstr>
      <vt:lpstr>Ingredientes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Cindy Ana Lucía Vásquez García</dc:title>
  <dc:creator>GNet</dc:creator>
  <cp:lastModifiedBy>GNet</cp:lastModifiedBy>
  <cp:revision>7</cp:revision>
  <dcterms:created xsi:type="dcterms:W3CDTF">2025-09-20T17:43:23Z</dcterms:created>
  <dcterms:modified xsi:type="dcterms:W3CDTF">2025-09-20T18:29:31Z</dcterms:modified>
</cp:coreProperties>
</file>