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811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752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581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843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68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84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552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342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800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072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7191-7DD7-4636-A212-BC30A689BB5D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0C54-453F-47DF-AAB2-9DEFE50D88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59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Cindy Ana Lucía Vásquez García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Mecanografía </a:t>
            </a:r>
          </a:p>
          <a:p>
            <a:r>
              <a:rPr lang="es-GT" dirty="0" smtClean="0"/>
              <a:t>2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46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025900"/>
            <a:ext cx="1854200" cy="1854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4025900"/>
            <a:ext cx="1587500" cy="158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101600"/>
            <a:ext cx="6184900" cy="5981700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6838950" y="2730500"/>
            <a:ext cx="2260600" cy="12954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día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6918325" y="2730500"/>
            <a:ext cx="2105025" cy="147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Huy un lobo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789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04 0.01667 L -0.05404 0.0169 C -0.05027 0.01783 -0.04623 0.01783 -0.04258 0.02014 C -0.04154 0.02107 -0.04141 0.02431 -0.0405 0.0257 C -0.03972 0.02732 -0.03842 0.02824 -0.03737 0.0294 C -0.03633 0.02894 -0.03542 0.02755 -0.03425 0.02755 C -0.03217 0.02755 -0.02969 0.03125 -0.028 0.0331 C -0.02696 0.03125 -0.02644 0.02778 -0.02487 0.02755 C -0.01797 0.02662 -0.01094 0.02732 -0.00403 0.0294 C -0.0026 0.02986 -0.00208 0.03334 -0.00091 0.03496 C 5E-6 0.03658 0.00131 0.03727 0.00222 0.03866 C 0.00339 0.04097 0.00404 0.04398 0.00534 0.04607 C 0.0073 0.04977 0.00899 0.05023 0.01159 0.05162 C 0.01159 0.05185 0.01251 0.0375 0.01368 0.03496 C 0.01446 0.03334 0.01576 0.03264 0.0168 0.03125 C 0.01928 0.04491 0.01667 0.04352 0.02305 0.04051 C 0.02422 0.03843 0.02852 0.03009 0.03034 0.0294 C 0.03204 0.02894 0.03373 0.03079 0.03555 0.03125 C 0.03581 0.03449 0.03581 0.03773 0.03659 0.04051 C 0.03751 0.04468 0.04076 0.05162 0.04076 0.05185 C 0.0431 0.05047 0.04571 0.04977 0.04805 0.04792 C 0.04961 0.04676 0.05079 0.04422 0.05222 0.04236 C 0.05313 0.04121 0.0543 0.04005 0.05534 0.03866 C 0.06264 0.04653 0.05938 0.04121 0.06472 0.05533 L 0.0668 0.06088 C 0.06784 0.06042 0.06902 0.06042 0.06993 0.05903 C 0.07084 0.05764 0.0711 0.05533 0.07201 0.05347 C 0.07292 0.05162 0.07409 0.04977 0.07514 0.04792 C 0.08282 0.05255 0.0737 0.04537 0.0793 0.05718 C 0.08021 0.05949 0.08204 0.05972 0.08347 0.06088 C 0.08829 0.04792 0.08191 0.06366 0.08972 0.04977 C 0.0905 0.04838 0.09102 0.04607 0.09167 0.04422 C 0.09284 0.0456 0.09362 0.04769 0.0948 0.04792 C 0.09584 0.04815 0.10092 0.04491 0.10209 0.04422 C 0.10326 0.04607 0.10443 0.04769 0.10521 0.04977 C 0.10691 0.05394 0.10912 0.0669 0.11146 0.06829 L 0.11472 0.07014 C 0.1198 0.05648 0.11732 0.06273 0.12201 0.05162 C 0.12305 0.05486 0.12409 0.05787 0.12514 0.06088 C 0.12579 0.06343 0.12592 0.06667 0.12722 0.06829 C 0.12826 0.06991 0.12995 0.06968 0.13139 0.07014 C 0.14102 0.05278 0.13764 0.04954 0.14284 0.06459 C 0.1431 0.06783 0.14323 0.07084 0.14389 0.07384 C 0.1448 0.07917 0.14766 0.08588 0.14909 0.09051 C 0.14948 0.09236 0.14961 0.09445 0.15014 0.09607 C 0.15066 0.09861 0.15144 0.10116 0.15222 0.10347 C 0.15352 0.10232 0.15521 0.10185 0.15639 0.09977 C 0.15743 0.09792 0.15769 0.09491 0.15847 0.09236 C 0.15899 0.09051 0.15977 0.08866 0.16055 0.08681 C 0.1668 0.06898 0.16094 0.08472 0.16576 0.07199 C 0.16784 0.07269 0.16993 0.07523 0.17201 0.07384 C 0.17527 0.07176 0.17748 0.06644 0.18034 0.06273 C 0.18503 0.05672 0.19167 0.04931 0.19701 0.04607 L 0.20014 0.04422 C 0.20144 0.04931 0.20326 0.05394 0.2043 0.05903 C 0.20573 0.06667 0.20469 0.06297 0.20743 0.07014 C 0.21784 0.06412 0.21237 0.0632 0.21563 0.08681 C 0.21615 0.09005 0.21706 0.09306 0.21771 0.09607 C 0.2181 0.09792 0.21849 0.09977 0.21876 0.10162 C 0.21993 0.09977 0.22097 0.09815 0.22201 0.09607 C 0.22383 0.09213 0.22553 0.0875 0.22722 0.0831 C 0.22852 0.08634 0.23008 0.08912 0.23126 0.09236 C 0.23308 0.09699 0.23347 0.10047 0.23451 0.10533 C 0.23581 0.10486 0.23751 0.10509 0.23855 0.10347 C 0.2405 0.10116 0.24376 0.08959 0.2448 0.08681 C 0.25014 0.07431 0.24909 0.07616 0.2543 0.07014 C 0.2556 0.07084 0.25743 0.07037 0.25834 0.07199 C 0.25977 0.07431 0.25964 0.07824 0.26055 0.08125 C 0.26107 0.08334 0.26198 0.08496 0.26264 0.08681 C 0.26303 0.08866 0.26316 0.09074 0.26355 0.09236 C 0.2642 0.09491 0.26498 0.09746 0.26563 0.09977 C 0.27435 0.09375 0.26941 0.09792 0.28034 0.08496 L 0.28334 0.08125 C 0.2862 0.08195 0.2892 0.08102 0.29167 0.0831 C 0.2931 0.08449 0.29284 0.08843 0.29389 0.09051 C 0.29467 0.09236 0.29584 0.09306 0.29688 0.09422 C 0.29935 0.10718 0.29688 0.10417 0.30222 0.10718 C 0.30443 0.10324 0.30547 0.10047 0.30847 0.09792 C 0.30938 0.09722 0.31042 0.09676 0.31146 0.09607 C 0.31185 0.10116 0.31042 0.10764 0.31264 0.11088 C 0.31485 0.11435 0.32032 0.09931 0.32097 0.09792 C 0.32097 0.09769 0.32292 0.08565 0.32396 0.08681 C 0.32553 0.08866 0.32487 0.09306 0.32514 0.09607 C 0.32553 0.10162 0.32579 0.10718 0.32618 0.11273 C 0.32748 0.11088 0.32904 0.10949 0.33021 0.10718 C 0.33112 0.10556 0.33152 0.10347 0.33243 0.10162 C 0.33334 0.09977 0.33451 0.09792 0.33542 0.09607 C 0.3362 0.09861 0.33698 0.10093 0.33751 0.10347 C 0.33803 0.10533 0.33751 0.1088 0.33868 0.10903 C 0.34011 0.10972 0.34141 0.10672 0.34271 0.10533 C 0.34597 0.09722 0.34883 0.08797 0.35326 0.08125 C 0.35417 0.07986 0.35521 0.07894 0.35626 0.07755 C 0.35808 0.08542 0.36003 0.09491 0.36251 0.10162 L 0.36472 0.10718 C 0.36576 0.10672 0.36693 0.10672 0.36771 0.10533 C 0.36876 0.10394 0.36862 0.10047 0.3698 0.09977 C 0.37123 0.09908 0.37266 0.10116 0.37409 0.10162 C 0.38139 0.08866 0.37761 0.09283 0.38451 0.08681 C 0.38659 0.0882 0.3892 0.08773 0.39076 0.09051 C 0.39219 0.09329 0.39284 0.10162 0.39284 0.10185 C 0.39415 0.10047 0.39545 0.09769 0.39701 0.09792 C 0.39961 0.09861 0.40053 0.10579 0.40118 0.10903 C 0.40287 0.10857 0.40495 0.10926 0.40639 0.10718 C 0.40834 0.1044 0.40886 0.09954 0.41055 0.09607 C 0.41133 0.09445 0.41264 0.09375 0.41368 0.09236 C 0.41433 0.09051 0.41459 0.08773 0.41576 0.08681 C 0.41941 0.08426 0.42045 0.0963 0.42097 0.09792 C 0.42175 0.10116 0.42305 0.10417 0.42409 0.10718 C 0.42474 0.10972 0.4254 0.11227 0.42618 0.11459 C 0.42722 0.11412 0.42826 0.11366 0.4293 0.11273 C 0.43139 0.11065 0.43555 0.10533 0.43555 0.10556 C 0.43764 0.11088 0.43803 0.11181 0.43972 0.11829 C 0.44011 0.12014 0.44037 0.12199 0.44076 0.12384 C 0.44206 0.12269 0.44376 0.12222 0.44493 0.12014 C 0.44974 0.11158 0.44349 0.11111 0.45118 0.11459 C 0.45157 0.1169 0.45235 0.12523 0.45534 0.12384 C 0.45717 0.12292 0.45808 0.11898 0.45951 0.11644 C 0.45964 0.11551 0.46068 0.10509 0.46368 0.10903 C 0.46472 0.11065 0.4642 0.11412 0.46472 0.11644 C 0.46498 0.11829 0.46537 0.12014 0.46576 0.12199 C 0.4668 0.12153 0.46784 0.11922 0.46889 0.12014 C 0.4698 0.12107 0.46876 0.12523 0.46993 0.1257 C 0.4711 0.12639 0.47214 0.12361 0.47305 0.12199 C 0.47865 0.11204 0.47331 0.11621 0.4793 0.11273 C 0.48034 0.11343 0.48165 0.1132 0.48243 0.11459 C 0.48308 0.11597 0.48269 0.11875 0.48347 0.12014 C 0.48412 0.12153 0.48646 0.12199 0.48646 0.12222 " pathEditMode="relative" rAng="0" ptsTypes="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8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-1.48148E-6 C -0.00286 0.00347 -0.00599 0.00671 -0.00833 0.01088 C -0.01015 0.01412 -0.0125 0.02199 -0.0125 0.02199 C -0.01289 0.02014 -0.01263 0.01551 -0.01354 0.01643 C -0.01575 0.01875 -0.01549 0.02569 -0.0177 0.02755 L -0.02187 0.03125 C -0.02265 0.02893 -0.02343 0.02639 -0.02395 0.02384 C -0.02448 0.02222 -0.02395 0.01782 -0.025 0.01829 C -0.02669 0.01921 -0.02708 0.02338 -0.02812 0.02569 C -0.0289 0.02384 -0.02968 0.02222 -0.0302 0.02014 C -0.03073 0.01852 -0.0306 0.01597 -0.03125 0.01458 C -0.03203 0.01319 -0.03333 0.01343 -0.03437 0.01273 C -0.03541 0.01412 -0.03632 0.0162 -0.0375 0.01643 C -0.04062 0.01736 -0.04153 0.01227 -0.0427 0.00903 C -0.04479 0.01157 -0.04661 0.01505 -0.04895 0.01643 L -0.0552 0.02014 C -0.05625 0.02083 -0.05742 0.02106 -0.05833 0.02199 L -0.06145 0.02569 C -0.0625 0.02523 -0.06393 0.02523 -0.06458 0.02384 C -0.06536 0.02245 -0.06471 0.01921 -0.06562 0.01829 C -0.06705 0.01736 -0.06849 0.01944 -0.06979 0.02014 C -0.07356 0.02222 -0.07265 0.02176 -0.07604 0.02569 C -0.07747 0.02523 -0.0789 0.02315 -0.0802 0.02384 C -0.08164 0.02454 -0.08216 0.02801 -0.08333 0.0294 C -0.08437 0.03055 -0.08541 0.03079 -0.08645 0.03125 C -0.09388 0.02245 -0.08567 0.02963 -0.09166 0.0331 C -0.0931 0.03403 -0.09453 0.03194 -0.09583 0.03125 C -0.09622 0.0294 -0.09596 0.02639 -0.09687 0.02569 C -0.10104 0.02292 -0.10143 0.03009 -0.10312 0.0331 C -0.10403 0.03472 -0.1052 0.03565 -0.10625 0.0368 C -0.10729 0.03634 -0.10846 0.03426 -0.10937 0.03495 C -0.11445 0.03866 -0.10807 0.04861 -0.11458 0.0331 C -0.11497 0.03079 -0.11432 0.02569 -0.11562 0.02569 C -0.11705 0.02569 -0.11575 0.03125 -0.11666 0.0331 C -0.11836 0.03657 -0.12291 0.04051 -0.12291 0.04051 L -0.12395 0.03495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46 0.12223 L 0.48646 0.12223 L 0.47501 0.09075 C 0.47292 0.08496 0.46876 0.07408 0.46876 0.07408 C 0.46836 0.0801 0.47058 0.09584 0.46771 0.0926 C 0.46368 0.08774 0.45938 0.0632 0.4573 0.05186 C 0.45599 0.05603 0.45495 0.06366 0.45105 0.06297 C 0.4487 0.06251 0.44675 0.05927 0.4448 0.05741 C 0.43985 0.05255 0.43529 0.04885 0.43126 0.0426 C 0.42969 0.04028 0.42852 0.03728 0.42709 0.03518 C 0.42292 0.02871 0.4224 0.02964 0.41771 0.02408 C 0.41407 0.01968 0.41055 0.0139 0.4073 0.00927 C 0.40586 0.00718 0.4043 0.00579 0.40313 0.00371 C 0.3974 -0.00647 0.40014 -0.00416 0.39584 -0.01481 C 0.3931 -0.02129 0.38985 -0.02684 0.38751 -0.03333 C 0.38607 -0.03703 0.38412 -0.04027 0.38334 -0.04444 C 0.38073 -0.05786 0.38386 -0.0412 0.38126 -0.0574 C 0.37826 -0.07615 0.38243 -0.04722 0.37917 -0.07036 C 0.37982 -0.08217 0.37982 -0.09421 0.38126 -0.10555 C 0.38152 -0.10879 0.38347 -0.11041 0.38438 -0.11296 C 0.38594 -0.11782 0.38685 -0.12314 0.38855 -0.12777 C 0.38959 -0.13101 0.3905 -0.13402 0.39167 -0.13703 C 0.39232 -0.13911 0.3931 -0.14073 0.39376 -0.14259 C 0.39415 -0.14444 0.39415 -0.14652 0.3948 -0.14814 C 0.39922 -0.16272 0.39805 -0.15647 0.40417 -0.16851 C 0.40495 -0.17036 0.40534 -0.17245 0.40626 -0.17407 C 0.40743 -0.17684 0.40912 -0.17893 0.41042 -0.18147 C 0.41146 -0.18402 0.41237 -0.18657 0.41355 -0.18888 C 0.41472 -0.19166 0.41628 -0.19374 0.41771 -0.19629 C 0.41915 -0.1993 0.42006 -0.20323 0.42188 -0.20555 C 0.42435 -0.20948 0.42761 -0.21134 0.43021 -0.21481 C 0.43204 -0.21759 0.43347 -0.22129 0.43542 -0.22407 C 0.43633 -0.22569 0.43751 -0.22638 0.43855 -0.22777 C 0.44102 -0.23194 0.44336 -0.23657 0.44584 -0.24073 C 0.44714 -0.24328 0.44831 -0.24629 0.45001 -0.24814 C 0.45691 -0.25647 0.44922 -0.24675 0.45626 -0.2574 C 0.45756 -0.25948 0.45899 -0.26134 0.46042 -0.26296 C 0.46133 -0.26434 0.46251 -0.26527 0.46355 -0.26666 C 0.46654 -0.27152 0.47084 -0.28124 0.47501 -0.28518 C 0.47722 -0.28749 0.47995 -0.28842 0.4823 -0.29073 C 0.48594 -0.29467 0.48907 -0.29976 0.49271 -0.3037 C 0.49362 -0.30485 0.4948 -0.30485 0.49584 -0.30555 C 0.49896 -0.30856 0.50196 -0.31203 0.50521 -0.31481 C 0.50925 -0.31874 0.51355 -0.32222 0.51771 -0.32592 C 0.51941 -0.32777 0.5211 -0.32962 0.52292 -0.33147 C 0.52396 -0.33286 0.52487 -0.33425 0.52605 -0.33518 C 0.52696 -0.3361 0.52813 -0.33634 0.52917 -0.33703 C 0.53933 -0.34444 0.53295 -0.3412 0.54063 -0.34444 C 0.54389 -0.3486 0.54389 -0.34884 0.54792 -0.35184 C 0.54961 -0.35323 0.55131 -0.35439 0.55313 -0.35555 C 0.55443 -0.35671 0.55586 -0.35833 0.5573 -0.35925 C 0.55899 -0.36064 0.56068 -0.36157 0.56251 -0.36296 C 0.56524 -0.36527 0.56797 -0.36805 0.57084 -0.37036 C 0.57292 -0.37222 0.57474 -0.37522 0.57709 -0.37592 C 0.57878 -0.37661 0.58047 -0.37708 0.5823 -0.37777 C 0.59727 -0.38587 0.57839 -0.37661 0.59167 -0.38703 C 0.59323 -0.38842 0.59506 -0.38842 0.59688 -0.38888 C 0.59792 -0.39027 0.59883 -0.39166 0.60001 -0.39259 C 0.60456 -0.39698 0.6086 -0.40138 0.61355 -0.4037 C 0.61862 -0.40647 0.62383 -0.40879 0.62917 -0.4111 C 0.63086 -0.41203 0.63256 -0.41226 0.63438 -0.41296 C 0.63751 -0.41458 0.6405 -0.41759 0.64376 -0.41851 C 0.64545 -0.41921 0.64714 -0.41967 0.64896 -0.42036 C 0.65066 -0.42152 0.65222 -0.4236 0.65417 -0.42407 C 0.65925 -0.42546 0.66459 -0.42546 0.6698 -0.42592 C 0.69297 -0.43263 0.68282 -0.43032 0.70001 -0.43333 C 0.70274 -0.43472 0.70547 -0.43657 0.70834 -0.43703 C 0.71902 -0.43958 0.74063 -0.44259 0.74063 -0.44259 C 0.74584 -0.44444 0.75092 -0.44675 0.75626 -0.44814 C 0.75834 -0.44884 0.76042 -0.44953 0.76251 -0.44999 C 0.76589 -0.45138 0.76941 -0.45231 0.77292 -0.4537 C 0.77396 -0.45416 0.77487 -0.45532 0.77605 -0.45555 C 0.78008 -0.45671 0.78438 -0.45694 0.78855 -0.4574 C 0.79193 -0.45809 0.79545 -0.45856 0.79896 -0.45925 C 0.80066 -0.45972 0.80235 -0.46064 0.80417 -0.4611 L 0.9323 -0.45925 " pathEditMode="relative" ptsTypes="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Cindy Ana Lucía Vásquez García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Cindy Ana Lucía Vásquez García</dc:title>
  <dc:creator>GNet</dc:creator>
  <cp:lastModifiedBy>GNet</cp:lastModifiedBy>
  <cp:revision>5</cp:revision>
  <dcterms:created xsi:type="dcterms:W3CDTF">2025-10-04T17:20:09Z</dcterms:created>
  <dcterms:modified xsi:type="dcterms:W3CDTF">2025-10-04T18:01:46Z</dcterms:modified>
</cp:coreProperties>
</file>