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935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105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590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875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198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43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897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064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098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9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53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95727-AAF2-46A1-ACB9-CAF35273476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E20F-F5B2-4655-8246-29AF6CE975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859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Cindy Ana Lucía Vásquez García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Mecanografía </a:t>
            </a:r>
          </a:p>
          <a:p>
            <a:r>
              <a:rPr lang="es-GT" dirty="0" smtClean="0"/>
              <a:t>2 </a:t>
            </a:r>
            <a:r>
              <a:rPr lang="es-GT" dirty="0" err="1" smtClean="0"/>
              <a:t>B</a:t>
            </a:r>
            <a:r>
              <a:rPr lang="es-GT" dirty="0" err="1"/>
              <a:t>a</a:t>
            </a:r>
            <a:r>
              <a:rPr lang="es-GT" dirty="0" err="1" smtClean="0"/>
              <a:t>sico</a:t>
            </a:r>
            <a:r>
              <a:rPr lang="es-GT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080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8" y="4013200"/>
            <a:ext cx="1765300" cy="1765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0" y="4013200"/>
            <a:ext cx="1651000" cy="1651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6" y="1790701"/>
            <a:ext cx="3621074" cy="3809999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6731000" y="2463800"/>
            <a:ext cx="2616200" cy="15494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bonito amanecer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6877050" y="2463800"/>
            <a:ext cx="2324100" cy="16002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Hay que lobo tan feroz 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7468401" y="2628900"/>
            <a:ext cx="2326474" cy="14351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Mmm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tengo hambre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4623601" y="1187450"/>
            <a:ext cx="2565400" cy="160019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 ayuda, un lobo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50" y="908811"/>
            <a:ext cx="4044188" cy="40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00023 C 0.00131 0.00602 0.00248 0.01227 0.00417 0.01852 C 0.00469 0.02037 0.0056 0.02199 0.00626 0.02407 C 0.0073 0.02755 0.00834 0.03148 0.00938 0.03518 C 0.01068 0.0338 0.01224 0.0331 0.01355 0.03148 C 0.0198 0.02199 0.0112 0.02847 0.01876 0.02407 C 0.0237 0.03727 0.02045 0.03611 0.02709 0.03333 C 0.02839 0.0338 0.03008 0.03333 0.03126 0.03518 C 0.04454 0.05602 0.02787 0.03958 0.03959 0.05 C 0.04063 0.04861 0.04141 0.04653 0.04271 0.0463 C 0.04948 0.04467 0.04649 0.04907 0.05105 0.0537 C 0.05222 0.05486 0.05378 0.05486 0.05521 0.05555 C 0.05626 0.05301 0.0573 0.05069 0.05834 0.04815 C 0.05899 0.0463 0.05938 0.04398 0.06042 0.04259 C 0.0612 0.0412 0.06251 0.0412 0.06355 0.04074 C 0.06381 0.04259 0.06407 0.04444 0.06459 0.0463 C 0.06511 0.04884 0.06602 0.05116 0.06667 0.0537 C 0.06954 0.06736 0.0655 0.05532 0.0698 0.06667 C 0.07461 0.06481 0.07553 0.06505 0.08021 0.06111 C 0.08126 0.05995 0.0823 0.05856 0.08334 0.05741 C 0.08542 0.05787 0.08764 0.05741 0.08959 0.05926 C 0.09115 0.06065 0.09219 0.06759 0.09271 0.07037 C 0.10001 0.06597 0.09688 0.06528 0.10209 0.06852 C 0.10313 0.07037 0.10391 0.07245 0.10521 0.07407 C 0.10612 0.075 0.10717 0.07592 0.10834 0.07592 C 0.11355 0.07592 0.11876 0.07454 0.12396 0.07407 C 0.12501 0.07338 0.12579 0.07176 0.12709 0.07222 C 0.12904 0.07268 0.13204 0.07963 0.13334 0.08148 C 0.13529 0.08426 0.13751 0.08634 0.13959 0.08889 L 0.14258 0.09259 C 0.14597 0.0912 0.14935 0.09051 0.15313 0.08889 C 0.15534 0.08773 0.15821 0.0838 0.16042 0.08148 C 0.16237 0.08264 0.16498 0.0838 0.16667 0.08704 C 0.17058 0.09606 0.16381 0.09028 0.17084 0.09444 C 0.17566 0.09305 0.18047 0.09213 0.18542 0.09074 C 0.18646 0.09028 0.18737 0.08889 0.18855 0.08889 C 0.18959 0.08889 0.19063 0.09005 0.19167 0.09074 C 0.19336 0.0919 0.19506 0.09305 0.19688 0.09444 C 0.19792 0.09375 0.19896 0.09329 0.20001 0.09259 C 0.2017 0.09143 0.20326 0.08958 0.20521 0.08889 C 0.20821 0.08773 0.21146 0.0875 0.21459 0.08704 C 0.21771 0.08819 0.22097 0.08842 0.22396 0.09074 C 0.22501 0.09167 0.22474 0.09606 0.22605 0.0963 C 0.23907 0.09861 0.25235 0.09745 0.26563 0.09815 C 0.26641 0.09954 0.27019 0.10694 0.27162 0.10741 C 0.27396 0.10787 0.27605 0.10625 0.27813 0.10555 C 0.27904 0.1044 0.28412 0.09815 0.28633 0.09815 C 0.28816 0.09815 0.28972 0.0993 0.29167 0.1 C 0.29415 0.09699 0.29532 0.09444 0.2987 0.09444 C 0.30027 0.09444 0.3017 0.0956 0.30313 0.0963 C 0.30404 0.09815 0.30482 0.10092 0.30626 0.10185 C 0.30847 0.10347 0.31107 0.10301 0.31342 0.1037 C 0.31524 0.10417 0.3168 0.10486 0.31876 0.10555 C 0.32357 0.10486 0.32852 0.10509 0.33334 0.1037 C 0.33477 0.10324 0.33594 0.10046 0.33751 0.1 C 0.34193 0.09861 0.34649 0.09861 0.35105 0.09815 C 0.36641 0.09259 0.34688 0.09954 0.36042 0.09444 C 0.36198 0.09375 0.36381 0.09305 0.36563 0.09259 C 0.36719 0.09305 0.36902 0.09375 0.37058 0.09444 C 0.37175 0.09491 0.37279 0.0963 0.37396 0.0963 C 0.37657 0.0963 0.3793 0.09491 0.3823 0.09444 C 0.38334 0.0919 0.3849 0.08935 0.38646 0.08704 C 0.38711 0.08565 0.38829 0.08264 0.38946 0.08333 C 0.39089 0.08426 0.39167 0.08796 0.39271 0.09074 C 0.39349 0.09352 0.39389 0.09676 0.39467 0.1 C 0.39506 0.10185 0.39506 0.10393 0.39584 0.10555 C 0.39727 0.10926 0.40222 0.11111 0.40404 0.11296 C 0.41342 0.12222 0.40365 0.11597 0.4112 0.12037 C 0.4142 0.11852 0.41797 0.11736 0.42058 0.11296 C 0.42175 0.11065 0.42292 0.1081 0.42396 0.10555 C 0.42474 0.10671 0.42592 0.10741 0.42696 0.10926 C 0.42774 0.11065 0.42735 0.11296 0.42813 0.11481 C 0.42852 0.11736 0.42891 0.12014 0.43008 0.12222 C 0.43073 0.12384 0.4323 0.12477 0.43334 0.12592 C 0.43425 0.12523 0.43529 0.125 0.43646 0.12407 C 0.44454 0.1169 0.43464 0.12315 0.44271 0.11852 C 0.44441 0.11921 0.44649 0.11852 0.44792 0.12037 C 0.44948 0.12245 0.44896 0.12893 0.45105 0.12963 C 0.45743 0.13171 0.4642 0.12847 0.47084 0.12778 C 0.47787 0.13194 0.47435 0.13079 0.48751 0.12778 C 0.49844 0.12523 0.48295 0.12592 0.49376 0.12592 " pathEditMode="relative" rAng="0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3.33333E-6 -5.55556E-6 C -0.00287 0.003 -0.00573 0.00578 -0.00847 0.00925 C -0.01498 0.01758 -0.00807 0.01272 -0.01472 0.01666 C -0.01537 0.01481 -0.0155 0.0111 -0.0168 0.0111 C -0.01797 0.0111 -0.0181 0.01481 -0.01888 0.01666 C -0.01979 0.01897 -0.02097 0.02152 -0.02201 0.02407 C -0.02253 0.02175 -0.02552 0.00994 -0.02722 0.00925 C -0.02865 0.00832 -0.02995 0.01157 -0.03138 0.01295 C -0.03203 0.01666 -0.03151 0.02198 -0.03347 0.02407 C -0.03503 0.02569 -0.03711 0.02198 -0.03867 0.02036 C -0.04024 0.01828 -0.04128 0.01504 -0.04284 0.01295 C -0.04414 0.01087 -0.04557 0.00925 -0.04701 0.0074 C -0.04831 0.00971 -0.05 0.0118 -0.05117 0.01481 C -0.05222 0.01735 -0.05235 0.02106 -0.05326 0.02407 C -0.05378 0.02592 -0.05456 0.02777 -0.05534 0.02962 C -0.0556 0.02707 -0.05495 0.02221 -0.05638 0.02221 C -0.05807 0.02221 -0.05847 0.02707 -0.05951 0.02962 C -0.06263 0.03726 -0.06003 0.03448 -0.06576 0.03703 C -0.06602 0.03934 -0.0668 0.04837 -0.06888 0.04999 C -0.06979 0.05069 -0.07097 0.0486 -0.07201 0.04814 C -0.0724 0.04582 -0.07292 0.03772 -0.07617 0.04073 C -0.07708 0.04143 -0.07669 0.04444 -0.07722 0.04629 C -0.07787 0.04883 -0.08164 0.0574 -0.08242 0.05925 C -0.08373 0.05786 -0.08555 0.05763 -0.08659 0.05555 C -0.0888 0.04999 -0.08958 0.04258 -0.0918 0.03703 L -0.09388 0.03147 C -0.09557 0.03332 -0.0974 0.03471 -0.09909 0.03703 C -0.10026 0.03842 -0.10104 0.04073 -0.10222 0.04258 C -0.10313 0.04397 -0.1043 0.0449 -0.10534 0.04629 C -0.10573 0.04744 -0.1086 0.0567 -0.11055 0.05555 C -0.11276 0.05393 -0.11419 0.04953 -0.11576 0.04629 C -0.11732 0.04282 -0.11992 0.03518 -0.11992 0.03518 C -0.12149 0.03934 -0.12175 0.04258 -0.12513 0.04258 C -0.12617 0.04258 -0.12722 0.04119 -0.12826 0.04073 C -0.12865 0.03819 -0.12982 0.03055 -0.13138 0.02962 C -0.13229 0.02869 -0.13347 0.03078 -0.13451 0.03147 L -0.14076 0.04258 L -0.14388 0.04814 C -0.14518 0.04559 -0.14688 0.04351 -0.14805 0.04073 C -0.15143 0.03194 -0.14597 0.03703 -0.15222 0.03332 C -0.15287 0.03564 -0.15339 0.03819 -0.1543 0.04073 C -0.15873 0.05346 -0.15638 0.04258 -0.15847 0.05369 C -0.15951 0.05115 -0.16055 0.0486 -0.16159 0.04629 C -0.16224 0.04444 -0.16263 0.04212 -0.16367 0.04073 C -0.16445 0.03934 -0.16576 0.03934 -0.1668 0.03888 L -0.17097 0.04999 L -0.17305 0.05555 C -0.1737 0.05231 -0.17448 0.0493 -0.17513 0.04629 C -0.17552 0.04444 -0.17565 0.04235 -0.17617 0.04073 C -0.17735 0.0368 -0.18034 0.02962 -0.18034 0.02962 C -0.18203 0.03008 -0.18399 0.02962 -0.18555 0.03147 C -0.18698 0.03309 -0.1875 0.03633 -0.18867 0.03888 C -0.19271 0.04698 -0.19141 0.04536 -0.19597 0.04814 C -0.19623 0.04698 -0.19883 0.03772 -0.20117 0.04073 C -0.20313 0.04328 -0.20534 0.05184 -0.20534 0.05184 C -0.20599 0.04999 -0.20677 0.04814 -0.20742 0.04629 C -0.20781 0.04444 -0.20742 0.04143 -0.20847 0.04073 C -0.20977 0.03957 -0.2112 0.04189 -0.21263 0.04258 C -0.21667 0.05323 -0.21237 0.04582 -0.21888 0.04258 C -0.21992 0.04189 -0.22097 0.04374 -0.22201 0.04444 C -0.22266 0.04629 -0.22344 0.04791 -0.22409 0.04999 C -0.22591 0.05647 -0.22448 0.06064 -0.22617 0.04629 C -0.23021 0.0486 -0.2293 0.04606 -0.2293 0.05369 " pathEditMode="relative" ptsTypes="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6 0.12592 L 0.49376 0.12616 L 0.48959 0.1037 L 0.48855 0.09815 C 0.48816 0.1 0.48777 0.10162 0.48751 0.1037 C 0.48698 0.10602 0.48777 0.11018 0.48646 0.11111 C 0.48516 0.1118 0.4849 0.10741 0.48438 0.10555 C 0.48321 0.10162 0.48269 0.09421 0.4823 0.09074 C 0.48217 0.09143 0.48165 0.1037 0.47813 0.1 C 0.4767 0.09838 0.4767 0.09491 0.47605 0.09259 C 0.47266 0.08171 0.47461 0.08426 0.4698 0.08148 C 0.46836 0.08194 0.46693 0.08241 0.46563 0.08333 C 0.46446 0.0838 0.46316 0.08634 0.46251 0.08518 C 0.4612 0.08287 0.46185 0.07893 0.46146 0.07592 C 0.46107 0.07384 0.46068 0.07222 0.46042 0.07037 C 0.4599 0.06782 0.45964 0.06528 0.45938 0.06296 C 0.45834 0.06412 0.45704 0.06505 0.45626 0.06667 C 0.45248 0.07315 0.45469 0.07963 0.45313 0.05926 C 0.45274 0.06111 0.45313 0.06412 0.45209 0.06481 C 0.45079 0.06528 0.44974 0.06273 0.44896 0.06111 C 0.44792 0.0588 0.4474 0.05602 0.44688 0.0537 C 0.44636 0.05185 0.44649 0.04954 0.44584 0.04815 C 0.44493 0.0463 0.44376 0.0456 0.44271 0.04444 C 0.44011 0.0581 0.44154 0.05185 0.43855 0.06296 C 0.43516 0.05278 0.43542 0.05509 0.43334 0.04444 C 0.43047 0.03079 0.43321 0.03565 0.42813 0.02963 C 0.42709 0.03194 0.4267 0.03634 0.42501 0.03704 C 0.42344 0.03727 0.42253 0.03356 0.42188 0.03148 C 0.4211 0.02917 0.42136 0.02639 0.42084 0.02407 C 0.42032 0.02199 0.41928 0.02037 0.41876 0.01852 C 0.41641 0.01018 0.41654 0.00856 0.41563 1.11111E-6 C 0.41381 0.00116 0.41172 0.00139 0.41042 0.0037 C 0.40599 0.01065 0.40443 0.01736 0.40209 0.02592 C 0.40105 0.02523 0.39935 0.02569 0.39896 0.02407 C 0.3974 0.0169 0.39779 0.00903 0.39688 0.00185 C 0.39506 -0.01042 0.39597 -0.00324 0.3948 -0.02037 C 0.39402 -0.01852 0.39323 -0.0169 0.39271 -0.01482 C 0.39193 -0.0125 0.39206 -0.00741 0.39063 -0.00741 C 0.38907 -0.00741 0.3892 -0.0125 0.38855 -0.01482 C 0.38816 -0.01806 0.38777 -0.02107 0.38751 -0.02408 C 0.38711 -0.02778 0.38685 -0.03171 0.38646 -0.03519 C 0.3862 -0.03727 0.38555 -0.03889 0.38542 -0.04074 C 0.3849 -0.04445 0.38464 -0.04815 0.38438 -0.05185 C 0.3836 -0.04954 0.38282 -0.04699 0.3823 -0.04445 C 0.38178 -0.04283 0.3823 -0.03843 0.38126 -0.03889 C 0.37956 -0.03982 0.37917 -0.04398 0.37813 -0.0463 C 0.37774 -0.05255 0.378 -0.05903 0.37709 -0.06482 C 0.3767 -0.0669 0.37644 -0.06111 0.37605 -0.05926 C 0.37188 -0.04491 0.37553 -0.06227 0.37292 -0.04815 C 0.37188 -0.04954 0.37058 -0.05023 0.3698 -0.05185 C 0.36902 -0.05347 0.36915 -0.05579 0.36876 -0.05741 C 0.3681 -0.05995 0.36719 -0.06227 0.36667 -0.06482 C 0.36576 -0.06921 0.36524 -0.07361 0.36459 -0.07778 C 0.3642 -0.07986 0.36381 -0.08148 0.36355 -0.08333 C 0.36329 -0.08495 0.36237 -0.09583 0.36146 -0.09815 C 0.35977 -0.10255 0.35743 -0.10486 0.35521 -0.10741 C 0.35378 -0.10625 0.35209 -0.10579 0.35105 -0.1037 C 0.3349 -0.07523 0.35704 -0.10741 0.34271 -0.08519 C 0.34167 -0.0838 0.34076 -0.08218 0.33959 -0.08148 C 0.33711 -0.08033 0.33464 -0.08033 0.3323 -0.07963 C 0.33126 -0.07778 0.3306 -0.07454 0.32917 -0.07408 C 0.32605 -0.07338 0.32487 -0.08357 0.32396 -0.08519 C 0.32318 -0.08658 0.32188 -0.08658 0.32084 -0.08704 C 0.3198 -0.08588 0.31862 -0.08495 0.31771 -0.08333 C 0.31029 -0.07199 0.31446 -0.07222 0.31042 -0.07222 " pathEditMode="relative" rAng="0" ptsTypes="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42 -0.07222 L 0.31042 -0.07222 C 0.32813 -0.1037 0.32149 -0.1118 0.33021 -0.09629 C 0.33256 -0.09699 0.33516 -0.09676 0.3375 -0.09814 C 0.36146 -0.11435 0.33464 -0.10254 0.35417 -0.11111 C 0.35586 -0.11203 0.35756 -0.11227 0.35938 -0.11296 C 0.3642 -0.11527 0.36914 -0.11759 0.37396 -0.12037 C 0.37787 -0.12291 0.37956 -0.12384 0.38438 -0.12592 C 0.38737 -0.12731 0.39063 -0.12847 0.39375 -0.12963 C 0.3948 -0.13032 0.39571 -0.13102 0.39688 -0.13148 C 0.39922 -0.13287 0.4017 -0.13379 0.40417 -0.13518 C 0.4056 -0.13634 0.40677 -0.13819 0.40834 -0.13889 C 0.41198 -0.1412 0.41602 -0.14213 0.4198 -0.14444 C 0.42657 -0.14884 0.43112 -0.15532 0.43855 -0.1574 C 0.44974 -0.16088 0.44063 -0.15764 0.44792 -0.16111 C 0.44922 -0.16203 0.45065 -0.16227 0.45209 -0.16296 C 0.45352 -0.16412 0.45469 -0.16574 0.45625 -0.16666 C 0.4586 -0.16828 0.46107 -0.16921 0.46355 -0.17037 C 0.46667 -0.17222 0.46966 -0.17477 0.47292 -0.17592 C 0.47552 -0.17708 0.47839 -0.17731 0.48125 -0.17777 C 0.48776 -0.18287 0.49414 -0.18865 0.50105 -0.19259 C 0.50313 -0.19398 0.50534 -0.19421 0.5073 -0.19629 C 0.50834 -0.19768 0.50925 -0.1993 0.51042 -0.2 C 0.51498 -0.20347 0.51745 -0.20347 0.52188 -0.20555 C 0.52396 -0.20671 0.52591 -0.20833 0.52813 -0.20926 C 0.53334 -0.2118 0.53086 -0.21041 0.53542 -0.21296 L 0.53959 -0.21852 " pathEditMode="relative" ptsTypes="AAAAAAAAAAAAAAAAAAAAAA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Cindy Ana Lucía Vásquez García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Cindy Ana Lucía Vásquez García</dc:title>
  <dc:creator>GNet</dc:creator>
  <cp:lastModifiedBy>GNet</cp:lastModifiedBy>
  <cp:revision>4</cp:revision>
  <dcterms:created xsi:type="dcterms:W3CDTF">2025-10-04T18:03:46Z</dcterms:created>
  <dcterms:modified xsi:type="dcterms:W3CDTF">2025-10-04T18:37:10Z</dcterms:modified>
</cp:coreProperties>
</file>