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86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47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540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15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10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955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207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801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304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407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90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741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01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370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27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26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064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341A21-8536-4475-A18D-898ECF432237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1558C-5652-488E-9C20-0DF731FF88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1380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Cindy Ana Lucía Vásquez García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GT" dirty="0" smtClean="0"/>
              <a:t>Grado: 2.do Básico </a:t>
            </a:r>
          </a:p>
          <a:p>
            <a:r>
              <a:rPr lang="es-GT" dirty="0" smtClean="0"/>
              <a:t>Catedrático: Gustavo Blanco </a:t>
            </a:r>
          </a:p>
          <a:p>
            <a:r>
              <a:rPr lang="es-GT" dirty="0" smtClean="0"/>
              <a:t>Curso: Mecanografía </a:t>
            </a:r>
          </a:p>
          <a:p>
            <a:r>
              <a:rPr lang="es-GT" dirty="0" smtClean="0"/>
              <a:t>Aldea: San José Potrerillo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917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de la Computadora </a:t>
            </a:r>
            <a:endParaRPr lang="es-G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Memoria RAM</a:t>
            </a:r>
          </a:p>
          <a:p>
            <a:r>
              <a:rPr lang="es-ES" dirty="0" smtClean="0"/>
              <a:t>Memoria RAM: Almacenamiento temporal de acceso rápido para los datos que el CPU necesita en el momento. </a:t>
            </a:r>
          </a:p>
          <a:p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3117510"/>
            <a:ext cx="4395788" cy="2077130"/>
          </a:xfrm>
        </p:spPr>
      </p:pic>
    </p:spTree>
    <p:extLst>
      <p:ext uri="{BB962C8B-B14F-4D97-AF65-F5344CB8AC3E}">
        <p14:creationId xmlns:p14="http://schemas.microsoft.com/office/powerpoint/2010/main" val="26135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Procesador (CPU):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Procesador (CPU):</a:t>
            </a:r>
          </a:p>
          <a:p>
            <a:r>
              <a:rPr lang="es-ES" dirty="0" smtClean="0"/>
              <a:t>Procesador (CPU): El "cerebro" de la computadora, ejecuta las instrucciones y realiza los cálculos.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3059145"/>
            <a:ext cx="4395788" cy="2193861"/>
          </a:xfrm>
        </p:spPr>
      </p:pic>
    </p:spTree>
    <p:extLst>
      <p:ext uri="{BB962C8B-B14F-4D97-AF65-F5344CB8AC3E}">
        <p14:creationId xmlns:p14="http://schemas.microsoft.com/office/powerpoint/2010/main" val="38988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Tarjeta gráfica (GPU)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Tarjeta gráfica (GPU)</a:t>
            </a:r>
          </a:p>
          <a:p>
            <a:r>
              <a:rPr lang="es-ES" dirty="0" smtClean="0"/>
              <a:t>Tarjeta gráfica (GPU): Procesa y </a:t>
            </a:r>
            <a:r>
              <a:rPr lang="es-ES" dirty="0" err="1" smtClean="0"/>
              <a:t>renderiza</a:t>
            </a:r>
            <a:r>
              <a:rPr lang="es-ES" dirty="0" smtClean="0"/>
              <a:t> imágenes para mostrarlas en el monitor.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2506647"/>
            <a:ext cx="4395788" cy="3298857"/>
          </a:xfrm>
        </p:spPr>
      </p:pic>
    </p:spTree>
    <p:extLst>
      <p:ext uri="{BB962C8B-B14F-4D97-AF65-F5344CB8AC3E}">
        <p14:creationId xmlns:p14="http://schemas.microsoft.com/office/powerpoint/2010/main" val="2793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Fuente de poder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Fuente de poder</a:t>
            </a:r>
          </a:p>
          <a:p>
            <a:r>
              <a:rPr lang="es-ES" dirty="0" smtClean="0"/>
              <a:t>Fuente de poder: Suministra la energía eléctrica necesaria para que todos los componentes funcionen.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2588460"/>
            <a:ext cx="4395788" cy="3135231"/>
          </a:xfrm>
        </p:spPr>
      </p:pic>
    </p:spTree>
    <p:extLst>
      <p:ext uri="{BB962C8B-B14F-4D97-AF65-F5344CB8AC3E}">
        <p14:creationId xmlns:p14="http://schemas.microsoft.com/office/powerpoint/2010/main" val="391801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Gabinete o torre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Gabinete o torre</a:t>
            </a:r>
          </a:p>
          <a:p>
            <a:r>
              <a:rPr lang="es-ES" dirty="0" smtClean="0"/>
              <a:t>Gabinete o torre: La carcasa que alberga los componentes internos y los protege.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0"/>
          </a:xfrm>
        </p:spPr>
      </p:pic>
    </p:spTree>
    <p:extLst>
      <p:ext uri="{BB962C8B-B14F-4D97-AF65-F5344CB8AC3E}">
        <p14:creationId xmlns:p14="http://schemas.microsoft.com/office/powerpoint/2010/main" val="297911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GRACIAS POR AVER VISTO, ESPERO Y TE AYA GUSTADO </a:t>
            </a:r>
            <a:endParaRPr lang="es-GT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645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Maquina de escribir Computadora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172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Marcas de Maquinas de Escribir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Remington: Uno de los fabricantes más antiguos y notables.</a:t>
            </a:r>
          </a:p>
          <a:p>
            <a:r>
              <a:rPr lang="es-ES" dirty="0" err="1" smtClean="0"/>
              <a:t>Underwood</a:t>
            </a:r>
            <a:r>
              <a:rPr lang="es-ES" dirty="0" smtClean="0"/>
              <a:t>: Una marca histórica con gran presencia en el mercado.</a:t>
            </a:r>
          </a:p>
          <a:p>
            <a:r>
              <a:rPr lang="es-ES" dirty="0" smtClean="0"/>
              <a:t>Olivetti: Famosa por sus diseños, especialmente en Europa.</a:t>
            </a:r>
          </a:p>
          <a:p>
            <a:r>
              <a:rPr lang="es-ES" dirty="0" smtClean="0"/>
              <a:t>Olympia: Una marca alemana que se hizo popular a nivel mundial.</a:t>
            </a:r>
          </a:p>
          <a:p>
            <a:r>
              <a:rPr lang="es-ES" dirty="0" err="1" smtClean="0"/>
              <a:t>Brother</a:t>
            </a:r>
            <a:r>
              <a:rPr lang="es-ES" dirty="0" smtClean="0"/>
              <a:t>: Conocida por sus máquinas de escribir portátiles y otros productos electrónicos.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333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de la Maquina de Escribir </a:t>
            </a:r>
            <a:endParaRPr lang="es-GT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Rodillo </a:t>
            </a:r>
          </a:p>
          <a:p>
            <a:r>
              <a:rPr lang="es-ES" dirty="0" smtClean="0"/>
              <a:t>Rodillo: cilindro negro de caucho sobre el cual gira el papel y golpea el tipo al escribir.</a:t>
            </a:r>
            <a:endParaRPr lang="es-GT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369" y="2836863"/>
            <a:ext cx="3962400" cy="2638425"/>
          </a:xfrm>
        </p:spPr>
      </p:pic>
    </p:spTree>
    <p:extLst>
      <p:ext uri="{BB962C8B-B14F-4D97-AF65-F5344CB8AC3E}">
        <p14:creationId xmlns:p14="http://schemas.microsoft.com/office/powerpoint/2010/main" val="31082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Carro 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Carro </a:t>
            </a:r>
          </a:p>
          <a:p>
            <a:r>
              <a:rPr lang="es-ES" dirty="0" smtClean="0"/>
              <a:t>Carro:</a:t>
            </a:r>
          </a:p>
          <a:p>
            <a:r>
              <a:rPr lang="es-ES" dirty="0" smtClean="0"/>
              <a:t>Pieza móvil que contiene el rodillo y se desplaza de un lado a otro al escribir.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3667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Cinta Entidad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Cinta Entidad </a:t>
            </a:r>
          </a:p>
          <a:p>
            <a:r>
              <a:rPr lang="es-ES" dirty="0" smtClean="0"/>
              <a:t>Carro:</a:t>
            </a:r>
          </a:p>
          <a:p>
            <a:r>
              <a:rPr lang="es-ES" dirty="0" smtClean="0"/>
              <a:t>Pieza móvil que contiene el rodillo y se desplaza de un lado a otro al escribir.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369" y="2555875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367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Timbre Marginal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dirty="0" smtClean="0"/>
              <a:t>Timbre Marginal </a:t>
            </a:r>
          </a:p>
          <a:p>
            <a:r>
              <a:rPr lang="es-ES" dirty="0" smtClean="0"/>
              <a:t>Timbre marginal: Un timbre o alarma que suena cuando se acerca al final del margen.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75" y="2626571"/>
            <a:ext cx="4395788" cy="3059009"/>
          </a:xfrm>
        </p:spPr>
      </p:pic>
    </p:spTree>
    <p:extLst>
      <p:ext uri="{BB962C8B-B14F-4D97-AF65-F5344CB8AC3E}">
        <p14:creationId xmlns:p14="http://schemas.microsoft.com/office/powerpoint/2010/main" val="40175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Armazón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dirty="0" smtClean="0"/>
          </a:p>
          <a:p>
            <a:r>
              <a:rPr lang="es-ES" dirty="0" smtClean="0"/>
              <a:t>Armazón:</a:t>
            </a:r>
          </a:p>
          <a:p>
            <a:r>
              <a:rPr lang="es-ES" dirty="0" smtClean="0"/>
              <a:t>La estructura o esqueleto sobre el que se montan todos los demás componentes. 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444" y="2774950"/>
            <a:ext cx="2762250" cy="2762250"/>
          </a:xfrm>
        </p:spPr>
      </p:pic>
    </p:spTree>
    <p:extLst>
      <p:ext uri="{BB962C8B-B14F-4D97-AF65-F5344CB8AC3E}">
        <p14:creationId xmlns:p14="http://schemas.microsoft.com/office/powerpoint/2010/main" val="27290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Externas de la Computadora </a:t>
            </a:r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Teclado</a:t>
            </a:r>
          </a:p>
          <a:p>
            <a:r>
              <a:rPr lang="es-GT" dirty="0" smtClean="0"/>
              <a:t>Barra espaciadora</a:t>
            </a:r>
          </a:p>
          <a:p>
            <a:r>
              <a:rPr lang="es-GT" dirty="0" smtClean="0"/>
              <a:t>Tecla de mayúsculas</a:t>
            </a:r>
          </a:p>
          <a:p>
            <a:r>
              <a:rPr lang="es-GT" dirty="0" smtClean="0"/>
              <a:t>Teclas de caracteres</a:t>
            </a:r>
          </a:p>
          <a:p>
            <a:r>
              <a:rPr lang="es-GT" dirty="0" smtClean="0"/>
              <a:t>Carro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01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5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345</Words>
  <Application>Microsoft Office PowerPoint</Application>
  <PresentationFormat>Panorámica</PresentationFormat>
  <Paragraphs>52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Cindy Ana Lucía Vásquez García </vt:lpstr>
      <vt:lpstr>Maquina de escribir Computadora </vt:lpstr>
      <vt:lpstr>Marcas de Maquinas de Escribir </vt:lpstr>
      <vt:lpstr>Partes de la Maquina de Escribir </vt:lpstr>
      <vt:lpstr>Carro  </vt:lpstr>
      <vt:lpstr>Cinta Entidad </vt:lpstr>
      <vt:lpstr>Timbre Marginal </vt:lpstr>
      <vt:lpstr>Armazón </vt:lpstr>
      <vt:lpstr>Partes Externas de la Computadora </vt:lpstr>
      <vt:lpstr>Partes de la Computadora </vt:lpstr>
      <vt:lpstr>Procesador (CPU):</vt:lpstr>
      <vt:lpstr>Tarjeta gráfica (GPU)</vt:lpstr>
      <vt:lpstr>Fuente de poder</vt:lpstr>
      <vt:lpstr>Gabinete o torre</vt:lpstr>
      <vt:lpstr>GRACIAS POR AVER VISTO, ESPERO Y TE AYA GUSTADO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Cindy Ana Lucía Vásquez García</dc:title>
  <dc:creator>GNet</dc:creator>
  <cp:lastModifiedBy>GNet</cp:lastModifiedBy>
  <cp:revision>9</cp:revision>
  <dcterms:created xsi:type="dcterms:W3CDTF">2025-10-25T17:16:08Z</dcterms:created>
  <dcterms:modified xsi:type="dcterms:W3CDTF">2025-10-25T18:17:42Z</dcterms:modified>
</cp:coreProperties>
</file>