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602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3447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0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6628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43845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05698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3411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75014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5139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8599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7908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9996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98900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12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902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9786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1572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D72E4FF-57CA-4D50-A85B-0F54164384B8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F4810-A108-41A7-BA9E-69C6B9D21E2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41237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search?client=firefox-b-d&amp;sca_esv=48766ecc3616e8f9&amp;cs=0&amp;q=Paso+de+Cort%C3%A9s&amp;sa=X&amp;ved=2ahUKEwjPwYWCu6GPAxUiTDABHe7SOogQxccNegQIBRAC&amp;mstk=AUtExfBg2b7pjZ-IEOxci8BWnaspNa3XpngAB_bLbDNdy9KSFbOk4Ff8n0Oz5HuHR0J3dYVJ2Yinni3IHJW94v1cJO_y689JqtNnsSbDUTDo9vTsAphObiO8x_1Ha3c7j8SM8D0&amp;csui=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Cindy Ana Lucía Vásquez García </a:t>
            </a:r>
            <a:endParaRPr lang="es-G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Dirección: San José Potrerillo </a:t>
            </a:r>
          </a:p>
          <a:p>
            <a:r>
              <a:rPr lang="es-ES" dirty="0" smtClean="0"/>
              <a:t>Grado: mecanografía</a:t>
            </a:r>
          </a:p>
          <a:p>
            <a:r>
              <a:rPr lang="es-ES" dirty="0" smtClean="0"/>
              <a:t>IDI: 1753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649939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volcán Popocatépetl 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effectLst/>
              </a:rPr>
              <a:t>Popocatépetl es un volcán activo ubicado </a:t>
            </a:r>
            <a:r>
              <a:rPr lang="es-ES" b="1" dirty="0" smtClean="0">
                <a:effectLst/>
              </a:rPr>
              <a:t>en el centro de México, a sólo 55 kilómetros al sudeste del Distrito Federal</a:t>
            </a:r>
            <a:r>
              <a:rPr lang="es-ES" dirty="0" smtClean="0">
                <a:effectLst/>
              </a:rPr>
              <a:t>. Es del tipo Estratovolcán, tiene una altura de 5.452 metros sobre el nivel del mar y el diámetro mayor del cráter alcanza los 900 metros. La actividad del volcán es moderada pero constante.</a:t>
            </a:r>
          </a:p>
          <a:p>
            <a:endParaRPr lang="es-GT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3708" y="4001294"/>
            <a:ext cx="3004583" cy="19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583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effectLst/>
              </a:rPr>
              <a:t>Popocatépetl es un volcán activo ubicado en el centro de México, a sólo 55 kilómetros al sudeste del Distrito Federal. Es del tipo Estratovolcán, tiene una </a:t>
            </a:r>
            <a:r>
              <a:rPr lang="es-ES" b="1" dirty="0" smtClean="0">
                <a:effectLst/>
              </a:rPr>
              <a:t>altura de 5.452 metros sobre el nivel del mar y el diámetro mayor del cráter alcanza los 900 metros</a:t>
            </a:r>
            <a:r>
              <a:rPr lang="es-ES" dirty="0" smtClean="0">
                <a:effectLst/>
              </a:rPr>
              <a:t>. La actividad del volcán es moderada pero constante.</a:t>
            </a:r>
            <a:endParaRPr lang="es-GT" dirty="0" smtClean="0">
              <a:effectLst/>
            </a:endParaRPr>
          </a:p>
          <a:p>
            <a:endParaRPr lang="es-GT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2512" y="432911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973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Volcán Popocatépetl se localiza en el centro de México, en los límites territoriales de los estados de Puebla, Morelos y Estado de México. Se encuentra a una distancia de aproximadamente 72 kilómetros de la Ciudad de México y es el segundo volcán más alto de México. </a:t>
            </a:r>
          </a:p>
          <a:p>
            <a:endParaRPr lang="es-GT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08842" y="3771314"/>
            <a:ext cx="2879464" cy="191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3317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Volcán Popocatépetl tiene actividad constante y su última erupción significativa fue en diciembre de 2000. Sin embargo, el volcán ha presentado pulsos eruptivos recientes, con exhalaciones de ceniza y fragmentos incandescentes observados en octubre de 2024 y continuas exhalaciones diarias en 2025, manteniendo el semáforo en amarillo fase 2. </a:t>
            </a:r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713661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No es posible escalar ni acercarse a la cima del Popocatépetl debido a su actividad volcánica y riesgo de actividad explosiva. Sin embargo, se puede visitar su alrededor a través del Parque Nacional </a:t>
            </a:r>
            <a:r>
              <a:rPr lang="es-ES" dirty="0" err="1" smtClean="0"/>
              <a:t>Izta</a:t>
            </a:r>
            <a:r>
              <a:rPr lang="es-ES" dirty="0" smtClean="0"/>
              <a:t>-Popo para disfrutar de las vistas del volcán desde lugares como el </a:t>
            </a:r>
            <a:r>
              <a:rPr lang="es-ES" dirty="0" smtClean="0">
                <a:hlinkClick r:id="rId2"/>
              </a:rPr>
              <a:t>Paso de Cortés</a:t>
            </a:r>
            <a:r>
              <a:rPr lang="es-ES" dirty="0" smtClean="0"/>
              <a:t>, donde se pueden realizar actividades de senderismo en zonas menos altas y admirar los paisajes y la fauna del lugar. </a:t>
            </a:r>
          </a:p>
          <a:p>
            <a:endParaRPr lang="es-GT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1735" y="4353542"/>
            <a:ext cx="2428530" cy="182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76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313</Words>
  <Application>Microsoft Office PowerPoint</Application>
  <PresentationFormat>Panorámica</PresentationFormat>
  <Paragraphs>10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Cindy Ana Lucía Vásquez García </vt:lpstr>
      <vt:lpstr>El volcán Popocatépetl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Cindy Ana Lucía Vásquez García</dc:title>
  <dc:creator>GNet</dc:creator>
  <cp:lastModifiedBy>GNet</cp:lastModifiedBy>
  <cp:revision>3</cp:revision>
  <dcterms:created xsi:type="dcterms:W3CDTF">2025-08-23T17:30:33Z</dcterms:created>
  <dcterms:modified xsi:type="dcterms:W3CDTF">2025-08-23T17:47:10Z</dcterms:modified>
</cp:coreProperties>
</file>