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637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706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28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718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513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799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33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676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58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6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94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81B-4B12-47E4-B746-E08C25D793E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E2D8-6709-433E-A1E5-9DBCCD5723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88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Beberly</a:t>
            </a:r>
            <a:r>
              <a:rPr lang="es-ES" dirty="0" smtClean="0"/>
              <a:t> </a:t>
            </a:r>
            <a:r>
              <a:rPr lang="es-ES" dirty="0" err="1" smtClean="0"/>
              <a:t>Anarly</a:t>
            </a:r>
            <a:r>
              <a:rPr lang="es-ES" dirty="0" smtClean="0"/>
              <a:t> </a:t>
            </a:r>
            <a:r>
              <a:rPr lang="es-ES" dirty="0" err="1" smtClean="0"/>
              <a:t>Barillas</a:t>
            </a:r>
            <a:r>
              <a:rPr lang="es-ES" dirty="0" smtClean="0"/>
              <a:t> </a:t>
            </a:r>
            <a:r>
              <a:rPr lang="es-ES" dirty="0" err="1" smtClean="0"/>
              <a:t>Donis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r>
              <a:rPr lang="es-ES" dirty="0" smtClean="0"/>
              <a:t> </a:t>
            </a:r>
          </a:p>
          <a:p>
            <a:r>
              <a:rPr lang="es-ES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78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7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3683597"/>
            <a:ext cx="2034091" cy="20340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40" y="3778174"/>
            <a:ext cx="1739602" cy="18449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00" y="2269078"/>
            <a:ext cx="4683274" cy="407748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7256368" y="3140335"/>
            <a:ext cx="2269864" cy="1086523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</a:t>
            </a:r>
            <a:r>
              <a:rPr lang="es-E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884515" y="3025139"/>
            <a:ext cx="1878638" cy="10434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301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00023 C 0.00182 -0.00278 0.00351 -0.00556 0.0056 -0.00787 C 0.0095 -0.01273 0.0194 -0.00811 0.02044 -0.00787 C 0.02942 -0.00301 0.01836 -0.00926 0.02539 -0.00486 C 0.02643 -0.00417 0.02747 -0.00371 0.02838 -0.00324 C 0.02982 -0.00232 0.03112 -0.00093 0.03268 3.33333E-6 C 0.04153 0.00486 0.0306 -0.00139 0.03763 0.00301 C 0.03867 0.0037 0.03958 0.00393 0.04049 0.00463 C 0.04192 0.00555 0.04349 0.00671 0.04479 0.00787 C 0.04544 0.00833 0.04635 0.00902 0.047 0.00926 C 0.04817 0.00995 0.04948 0.01018 0.05052 0.01088 C 0.05143 0.01134 0.05195 0.01203 0.05273 0.0125 C 0.06028 0.01713 0.04961 0.00972 0.05976 0.01713 C 0.06054 0.01782 0.06146 0.01782 0.06198 0.01875 C 0.06471 0.02291 0.06341 0.02129 0.06627 0.02338 C 0.07122 0.03426 0.06367 0.01782 0.06992 0.02986 C 0.07083 0.03171 0.07161 0.03426 0.07278 0.03611 C 0.07461 0.03889 0.0763 0.04143 0.07773 0.04537 C 0.07877 0.04838 0.07955 0.05185 0.0806 0.05486 C 0.08385 0.06412 0.08203 0.05902 0.08567 0.0706 C 0.08607 0.07199 0.08672 0.07361 0.08698 0.07523 C 0.0875 0.07731 0.08789 0.07963 0.08854 0.08148 C 0.0888 0.08264 0.08958 0.08333 0.08997 0.08472 C 0.09544 0.10486 0.09114 0.09051 0.09336 0.10185 C 0.09388 0.10416 0.09453 0.10602 0.09492 0.1081 C 0.09739 0.12222 0.09505 0.11319 0.09778 0.12222 C 0.09857 0.12083 0.09922 0.11944 0.09987 0.11759 C 0.10299 0.10856 0.10104 0.10972 0.1056 0.10185 C 0.10625 0.10092 0.1095 0.09514 0.11067 0.09398 C 0.11185 0.09282 0.11445 0.09166 0.11549 0.09097 C 0.11719 0.09004 0.11836 0.08842 0.11992 0.08773 C 0.12239 0.0868 0.12474 0.08634 0.12721 0.08472 C 0.1306 0.08217 0.12838 0.08333 0.13359 0.08148 C 0.13971 0.08217 0.14427 0.07801 0.14857 0.08611 C 0.15 0.08912 0.15143 0.09259 0.15273 0.0956 C 0.15325 0.09676 0.1539 0.09745 0.15429 0.09884 C 0.15482 0.10023 0.15508 0.10208 0.15573 0.10347 C 0.15664 0.10578 0.15859 0.10972 0.15859 0.10995 C 0.15872 0.11157 0.15963 0.11828 0.1608 0.11921 C 0.16172 0.1199 0.16263 0.11805 0.16354 0.11759 C 0.16692 0.10347 0.16276 0.12037 0.16927 0.09884 C 0.16979 0.09722 0.17018 0.0956 0.17083 0.09398 C 0.17096 0.09282 0.17174 0.09213 0.17213 0.09097 C 0.17357 0.08703 0.1733 0.08472 0.17565 0.0831 C 0.17708 0.08217 0.18515 0.08009 0.18567 0.07986 C 0.19336 0.08055 0.20104 0.08009 0.20846 0.08148 C 0.20963 0.08171 0.21041 0.08379 0.21146 0.08472 C 0.21237 0.08541 0.21341 0.08564 0.21445 0.08611 C 0.21523 0.08727 0.21627 0.08842 0.21732 0.08935 C 0.21849 0.09051 0.22148 0.09259 0.22148 0.09282 C 0.22252 0.09398 0.2233 0.09583 0.22435 0.09722 C 0.22916 0.10324 0.22357 0.09213 0.22942 0.10347 C 0.2306 0.10602 0.23164 0.10879 0.23307 0.11134 C 0.23359 0.11296 0.23463 0.11412 0.23502 0.11597 L 0.23789 0.12546 L 0.24232 0.13958 L 0.24362 0.14421 C 0.2444 0.14328 0.24531 0.14259 0.24583 0.1412 C 0.24687 0.13819 0.24778 0.13495 0.24883 0.13171 C 0.24909 0.13009 0.24948 0.12824 0.25 0.12708 C 0.25521 0.11574 0.24596 0.13611 0.25364 0.11759 C 0.25508 0.11435 0.25651 0.11134 0.25794 0.1081 C 0.25872 0.10671 0.25911 0.10416 0.26002 0.10347 C 0.26315 0.10115 0.26159 0.10231 0.2651 0.10023 C 0.26862 0.09514 0.26601 0.09838 0.27083 0.0956 C 0.27161 0.09514 0.27213 0.09444 0.27304 0.09398 C 0.27422 0.09352 0.27539 0.09305 0.27656 0.09259 C 0.27747 0.09213 0.27838 0.09143 0.27942 0.09097 C 0.28294 0.08935 0.28607 0.08865 0.28932 0.08773 C 0.29375 0.08819 0.29817 0.08796 0.30234 0.08935 C 0.30325 0.08958 0.30364 0.09166 0.30455 0.09259 C 0.30521 0.09328 0.30586 0.09328 0.30664 0.09398 C 0.30742 0.0949 0.30794 0.09629 0.30872 0.09722 C 0.30963 0.09838 0.3108 0.09907 0.31159 0.10023 C 0.3138 0.1037 0.31797 0.11134 0.31797 0.11157 C 0.31875 0.11389 0.31953 0.11666 0.32018 0.11921 C 0.32083 0.12129 0.32174 0.12314 0.32239 0.12546 C 0.32278 0.12685 0.32278 0.1287 0.32304 0.13009 C 0.32578 0.14375 0.32357 0.13009 0.32526 0.1412 C 0.32682 0.13981 0.32773 0.14004 0.32877 0.13634 C 0.32916 0.13495 0.32916 0.1331 0.32955 0.13171 C 0.32982 0.13032 0.33047 0.12963 0.33086 0.12847 C 0.3332 0.12222 0.33229 0.12037 0.33659 0.11435 C 0.33854 0.1118 0.34036 0.10902 0.34232 0.10671 C 0.34349 0.10532 0.34479 0.10439 0.34596 0.10347 C 0.34909 0.10139 0.35208 0.10023 0.35508 0.09884 C 0.35859 0.0993 0.36211 0.09838 0.36523 0.10023 C 0.36679 0.10115 0.36745 0.10463 0.36888 0.10671 C 0.37005 0.10833 0.37135 0.10949 0.37239 0.11134 C 0.37383 0.11365 0.37526 0.11666 0.37669 0.11921 C 0.37773 0.12106 0.37929 0.12199 0.38034 0.12384 C 0.38086 0.12477 0.38125 0.12615 0.38164 0.12708 C 0.38372 0.13078 0.38594 0.13426 0.38815 0.13796 C 0.38906 0.13958 0.3901 0.14074 0.39101 0.14259 L 0.39661 0.15532 C 0.39765 0.15463 0.3987 0.15486 0.39961 0.1537 C 0.40052 0.15208 0.40221 0.1449 0.40312 0.14259 C 0.40364 0.14143 0.40429 0.14074 0.40455 0.13958 C 0.40508 0.13796 0.40547 0.13634 0.40599 0.13495 C 0.4069 0.13264 0.40794 0.13078 0.40885 0.12847 C 0.4095 0.12708 0.40976 0.12523 0.41041 0.12384 C 0.41146 0.12106 0.41276 0.11852 0.4138 0.11597 L 0.41823 0.10671 C 0.42005 0.1037 0.42591 0.09421 0.42903 0.09097 C 0.42995 0.08958 0.43294 0.08842 0.43398 0.08773 C 0.43919 0.08449 0.43203 0.08727 0.44245 0.08472 C 0.44726 0.08564 0.45208 0.08611 0.4569 0.08773 C 0.45794 0.08819 0.45872 0.08981 0.45976 0.09097 C 0.4608 0.09236 0.46211 0.09398 0.46341 0.0956 C 0.46406 0.09652 0.46458 0.09791 0.46536 0.09884 C 0.4664 0.1 0.46745 0.10069 0.46836 0.10185 C 0.47057 0.10532 0.47304 0.10902 0.47552 0.11296 C 0.47643 0.11435 0.47734 0.11574 0.47838 0.11759 C 0.47955 0.12014 0.48112 0.12222 0.4819 0.12546 C 0.48359 0.13333 0.48268 0.12986 0.48476 0.13634 C 0.48659 0.14814 0.48411 0.13356 0.48685 0.14583 C 0.48867 0.15416 0.48594 0.14699 0.48893 0.15671 C 0.48932 0.1581 0.48997 0.15879 0.49049 0.15995 C 0.49101 0.16389 0.49101 0.16875 0.49401 0.16296 C 0.49518 0.16064 0.49544 0.15509 0.49609 0.15208 C 0.49687 0.14884 0.49896 0.14398 0.49974 0.1412 C 0.50351 0.12777 0.49765 0.1412 0.50547 0.11921 C 0.50716 0.11435 0.50859 0.10926 0.51041 0.10509 C 0.51185 0.10185 0.51315 0.09838 0.51484 0.0956 C 0.51784 0.09051 0.51771 0.09051 0.52109 0.08611 C 0.52213 0.08518 0.52304 0.08379 0.52409 0.0831 C 0.52591 0.08171 0.52982 0.07986 0.52982 0.08009 C 0.53333 0.08055 0.53698 0.08032 0.54049 0.08148 C 0.54127 0.08171 0.54179 0.08379 0.54258 0.08472 C 0.54349 0.08541 0.54453 0.08564 0.54544 0.08611 C 0.54844 0.08935 0.55143 0.09143 0.55403 0.0956 C 0.55495 0.09722 0.55599 0.09907 0.55703 0.10023 C 0.55885 0.10277 0.56094 0.10393 0.56276 0.10671 C 0.56406 0.10879 0.56536 0.1118 0.56692 0.11296 C 0.5707 0.11574 0.56862 0.11342 0.57344 0.12083 L 0.57578 0.12384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00463 L -0.04088 0.00486 C -0.04192 0.00926 -0.04284 0.01412 -0.0444 0.01875 C -0.04583 0.02222 -0.05364 0.03287 -0.0556 0.03449 C -0.05755 0.03588 -0.05937 0.03727 -0.06106 0.03912 C -0.0638 0.04213 -0.06536 0.04583 -0.06836 0.04861 L -0.08333 0.06111 C -0.08502 0.06273 -0.08659 0.06458 -0.0888 0.06574 C -0.09557 0.06967 -0.09258 0.06759 -0.09804 0.07199 C -0.1026 0.08379 -0.09635 0.06921 -0.10351 0.08148 C -0.10429 0.08287 -0.10455 0.08472 -0.10534 0.08611 C -0.10651 0.08819 -0.10807 0.09027 -0.10898 0.09236 C -0.11054 0.0956 -0.11054 0.09907 -0.11276 0.10185 C -0.11731 0.10787 -0.122 0.11481 -0.12929 0.11921 C -0.13125 0.12014 -0.13281 0.12129 -0.13476 0.12222 C -0.13672 0.12291 -0.13854 0.12291 -0.14049 0.12384 C -0.14427 0.12569 -0.15143 0.13009 -0.15143 0.13032 C -0.1595 0.12824 -0.15716 0.13009 -0.16067 0.12685 L -0.15872 0.12546 L -0.1625 0.12685 L -0.16601 0.12222 L -0.14778 0.13333 L -0.14049 0.13009 L -2.70833E-6 3.33333E-6 " pathEditMode="relative" rAng="0" ptsTypes="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78 0.12384 L 0.57578 0.12384 C 0.57487 0.11852 0.57434 0.11296 0.57317 0.1081 C 0.57226 0.10463 0.57031 0.10208 0.56966 0.09861 C 0.56796 0.09004 0.56966 0.09768 0.56692 0.08912 C 0.56627 0.08727 0.56588 0.08495 0.56523 0.08287 C 0.56471 0.08125 0.56393 0.07986 0.56341 0.07824 C 0.56276 0.07616 0.56237 0.07407 0.56171 0.07199 C 0.56119 0.07037 0.56041 0.06898 0.55989 0.06713 C 0.5595 0.06574 0.5595 0.06412 0.55898 0.0625 C 0.55859 0.06088 0.55768 0.05949 0.55729 0.05787 C 0.55312 0.04097 0.55768 0.0544 0.55377 0.04375 C 0.55091 0.02407 0.55455 0.04838 0.55195 0.03264 C 0.54974 0.01898 0.55234 0.0331 0.55026 0.02176 C 0.54817 0.00023 0.54869 0.01018 0.55026 -0.02847 C 0.55052 -0.03611 0.55117 -0.03357 0.55286 -0.03935 C 0.55325 -0.04097 0.55325 -0.04283 0.55377 -0.04421 C 0.55677 -0.05394 0.55794 -0.05486 0.5625 -0.06296 L 0.56966 -0.07546 C 0.57018 -0.07662 0.5707 -0.07778 0.57135 -0.07871 C 0.57252 -0.08033 0.57369 -0.08195 0.57487 -0.08334 C 0.5875 -0.09954 0.56562 -0.0713 0.58112 -0.08959 C 0.58359 -0.09259 0.58606 -0.09537 0.58815 -0.09908 C 0.5888 -0.10023 0.58919 -0.10139 0.58997 -0.10232 C 0.59127 -0.10394 0.59283 -0.10533 0.59427 -0.10695 C 0.59518 -0.10787 0.59609 -0.10903 0.597 -0.11019 C 0.59934 -0.1132 0.60156 -0.1169 0.60403 -0.11945 C 0.60546 -0.12107 0.60703 -0.12246 0.60846 -0.12431 C 0.60911 -0.125 0.6095 -0.12639 0.61015 -0.12732 C 0.61184 -0.12963 0.61458 -0.13241 0.6164 -0.13357 C 0.61809 -0.13496 0.62005 -0.13519 0.62174 -0.13681 C 0.63346 -0.14722 0.61875 -0.13449 0.62786 -0.14144 C 0.62903 -0.14236 0.6302 -0.14375 0.63138 -0.14468 C 0.63645 -0.14792 0.63424 -0.14398 0.64023 -0.14931 C 0.6414 -0.15046 0.64257 -0.15162 0.64375 -0.15255 C 0.64492 -0.15324 0.64609 -0.15347 0.64726 -0.15394 C 0.64817 -0.1544 0.64908 -0.15509 0.64987 -0.15556 C 0.65143 -0.15625 0.65286 -0.15648 0.65429 -0.15718 C 0.6552 -0.15764 0.65612 -0.15834 0.65703 -0.1588 C 0.6582 -0.15926 0.65937 -0.15972 0.66054 -0.16019 C 0.66237 -0.16134 0.66406 -0.16273 0.66588 -0.16343 C 0.66705 -0.16389 0.66823 -0.16435 0.6694 -0.16505 C 0.67109 -0.16597 0.67278 -0.16736 0.67461 -0.16806 C 0.67578 -0.16875 0.67695 -0.16921 0.67812 -0.16968 C 0.67968 -0.17037 0.68112 -0.1706 0.68255 -0.1713 C 0.68255 -0.1713 0.68919 -0.17523 0.69049 -0.17593 C 0.6914 -0.17639 0.69231 -0.17732 0.69323 -0.17755 C 0.69492 -0.17824 0.69921 -0.17963 0.70117 -0.18079 C 0.7026 -0.18148 0.70403 -0.1831 0.70559 -0.1838 C 0.70703 -0.18449 0.70846 -0.18472 0.70989 -0.18542 C 0.7108 -0.18588 0.71171 -0.18658 0.71263 -0.18704 C 0.71497 -0.1882 0.71731 -0.18866 0.71966 -0.19005 C 0.72057 -0.19051 0.72135 -0.19121 0.72226 -0.19167 C 0.72343 -0.19236 0.72474 -0.19259 0.72578 -0.19329 C 0.72734 -0.19421 0.72877 -0.1956 0.7302 -0.1963 C 0.73164 -0.19722 0.7332 -0.19746 0.73463 -0.19792 C 0.7358 -0.19838 0.73698 -0.19884 0.73815 -0.19954 C 0.73906 -0.2 0.73997 -0.2007 0.74088 -0.20116 C 0.74323 -0.20232 0.74557 -0.20324 0.74791 -0.20417 C 0.74908 -0.20486 0.75026 -0.20556 0.75143 -0.20579 C 0.75403 -0.20625 0.75677 -0.20671 0.75937 -0.20741 C 0.76705 -0.20926 0.76497 -0.21019 0.77526 -0.21042 L 0.87408 -0.21204 L 0.87942 -0.21528 C 0.88033 -0.21574 0.88112 -0.21644 0.88203 -0.21667 C 0.89062 -0.2206 0.87994 -0.21597 0.88997 -0.21991 C 0.89492 -0.22176 0.89283 -0.22176 0.89882 -0.22315 C 0.90416 -0.22431 0.91471 -0.22616 0.91471 -0.22616 C 0.94908 -0.22454 0.94817 -0.24445 0.94817 -0.21991 L 0.62968 -0.16806 L 0.77434 -0.15394 C 0.78372 -0.15209 0.77968 -0.15255 0.78671 -0.15255 " pathEditMode="relative" ptsTypes="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Beberly Anarly Barillas Donis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Beberly Anarly Barillas Donis</dc:title>
  <dc:creator>GNet</dc:creator>
  <cp:lastModifiedBy>GNet</cp:lastModifiedBy>
  <cp:revision>5</cp:revision>
  <dcterms:created xsi:type="dcterms:W3CDTF">2025-10-04T17:20:09Z</dcterms:created>
  <dcterms:modified xsi:type="dcterms:W3CDTF">2025-10-04T18:01:05Z</dcterms:modified>
</cp:coreProperties>
</file>