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65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210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3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97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88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50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583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48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97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417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996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9F55-CA3E-43CB-807F-98EE12A518D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7317-7A02-4D3C-99A1-D8FA531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88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Beberly</a:t>
            </a:r>
            <a:r>
              <a:rPr lang="es-ES" dirty="0" smtClean="0"/>
              <a:t> </a:t>
            </a:r>
            <a:r>
              <a:rPr lang="es-ES" dirty="0" err="1" smtClean="0"/>
              <a:t>anarly</a:t>
            </a:r>
            <a:r>
              <a:rPr lang="es-ES" dirty="0" smtClean="0"/>
              <a:t> varillas </a:t>
            </a:r>
            <a:r>
              <a:rPr lang="es-ES" dirty="0" err="1" smtClean="0"/>
              <a:t>donis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r>
              <a:rPr lang="es-ES" dirty="0" smtClean="0"/>
              <a:t> </a:t>
            </a:r>
          </a:p>
          <a:p>
            <a:r>
              <a:rPr lang="es-ES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626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90" y="1987033"/>
            <a:ext cx="7620113" cy="4366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47" y="4048181"/>
            <a:ext cx="1804147" cy="18041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72" y="3098202"/>
            <a:ext cx="2754126" cy="2754126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3798454" y="3573275"/>
            <a:ext cx="1551064" cy="11940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lindo </a:t>
            </a:r>
            <a:r>
              <a:rPr lang="es-ES" dirty="0" err="1" smtClean="0"/>
              <a:t>dia</a:t>
            </a:r>
            <a:r>
              <a:rPr lang="es-ES" dirty="0" smtClean="0"/>
              <a:t> soleado </a:t>
            </a:r>
            <a:endParaRPr lang="es-GT" dirty="0"/>
          </a:p>
        </p:txBody>
      </p:sp>
      <p:sp>
        <p:nvSpPr>
          <p:cNvPr id="9" name="Llamada de nube 8"/>
          <p:cNvSpPr/>
          <p:nvPr/>
        </p:nvSpPr>
        <p:spPr>
          <a:xfrm>
            <a:off x="8617880" y="4170324"/>
            <a:ext cx="1374848" cy="9529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Mira trae comida </a:t>
            </a:r>
            <a:endParaRPr lang="es-GT" dirty="0"/>
          </a:p>
        </p:txBody>
      </p:sp>
      <p:sp>
        <p:nvSpPr>
          <p:cNvPr id="10" name="Llamada de nube 9"/>
          <p:cNvSpPr/>
          <p:nvPr/>
        </p:nvSpPr>
        <p:spPr>
          <a:xfrm>
            <a:off x="8552269" y="3865383"/>
            <a:ext cx="1506070" cy="10721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Huele rico 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5981252" y="3573275"/>
            <a:ext cx="1398494" cy="10735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Nooo</a:t>
            </a:r>
            <a:r>
              <a:rPr lang="es-ES" dirty="0" smtClean="0"/>
              <a:t> un lobo 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7250653" y="3786692"/>
            <a:ext cx="1833675" cy="11508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Solo soy un lobo </a:t>
            </a:r>
            <a:r>
              <a:rPr lang="es-ES" dirty="0" err="1" smtClean="0"/>
              <a:t>ambriento</a:t>
            </a:r>
            <a:r>
              <a:rPr lang="es-ES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067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3.7037E-7 C 0.00117 0.00463 0.00221 0.00949 0.00351 0.01412 C 0.0039 0.01574 0.00481 0.01689 0.0052 0.01875 C 0.00599 0.02176 0.00612 0.02523 0.00703 0.02824 C 0.00755 0.03032 0.0082 0.03217 0.00872 0.03449 C 0.00911 0.03588 0.00924 0.03773 0.00963 0.03912 C 0.01015 0.04074 0.0108 0.04236 0.01145 0.04375 C 0.01158 0.04537 0.01263 0.05301 0.01315 0.05486 C 0.01419 0.0581 0.01575 0.06088 0.01666 0.06412 C 0.01731 0.06643 0.01783 0.06852 0.01849 0.0706 C 0.01901 0.07222 0.01979 0.07361 0.02018 0.07523 C 0.0207 0.07662 0.0207 0.07847 0.02109 0.07986 C 0.02161 0.08171 0.02239 0.08287 0.02291 0.08472 C 0.02369 0.08773 0.02408 0.09097 0.02461 0.09398 C 0.02578 0.10023 0.02565 0.09907 0.02643 0.10671 C 0.02669 0.11018 0.02669 0.11412 0.02734 0.11759 C 0.0276 0.11944 0.02864 0.1206 0.02903 0.12222 C 0.02942 0.12384 0.02955 0.12546 0.02994 0.12708 C 0.03086 0.13009 0.03281 0.13449 0.03437 0.13634 C 0.03541 0.13773 0.03671 0.13865 0.03789 0.13958 C 0.0388 0.14027 0.03958 0.14097 0.04049 0.1412 C 0.04492 0.14189 0.04934 0.14213 0.05377 0.14282 C 0.05963 0.14629 0.05338 0.14282 0.06432 0.14583 C 0.06562 0.14606 0.06666 0.14699 0.06783 0.14745 L 0.07578 0.15694 C 0.07669 0.15787 0.07773 0.15856 0.07851 0.15995 L 0.08112 0.16458 C 0.0832 0.16412 0.08541 0.16435 0.08737 0.16319 C 0.08867 0.16227 0.08958 0.15949 0.09088 0.15833 C 0.09388 0.15578 0.09726 0.15486 0.10052 0.1537 C 0.1052 0.15416 0.11002 0.15393 0.11471 0.15532 C 0.11549 0.15555 0.11575 0.15764 0.1164 0.15833 C 0.11718 0.15926 0.11823 0.15949 0.11914 0.15995 C 0.12148 0.15902 0.12382 0.1581 0.12617 0.15694 C 0.12708 0.15625 0.12786 0.15578 0.12877 0.15532 C 0.13112 0.15416 0.1358 0.15208 0.1358 0.15208 C 0.14088 0.15254 0.14596 0.15254 0.15091 0.1537 C 0.15221 0.15393 0.15312 0.15602 0.15442 0.15694 C 0.1552 0.1574 0.15625 0.15787 0.15703 0.15833 C 0.16471 0.16412 0.15703 0.15949 0.16328 0.16319 C 0.16497 0.1625 0.16679 0.16227 0.16849 0.16157 C 0.16966 0.16111 0.17083 0.15995 0.172 0.15995 C 0.17643 0.15995 0.18086 0.16111 0.18528 0.16157 C 0.18619 0.1625 0.18711 0.16342 0.18789 0.16458 C 0.18854 0.16551 0.18893 0.16759 0.18971 0.16782 C 0.19088 0.16828 0.19205 0.16666 0.19323 0.1662 C 0.20312 0.15439 0.19635 0.15972 0.21523 0.16157 L 0.22057 0.16782 C 0.22148 0.16898 0.22252 0.16967 0.22317 0.17106 C 0.22421 0.17268 0.2263 0.17685 0.2276 0.17731 C 0.23138 0.17847 0.23528 0.17824 0.23906 0.1787 C 0.23997 0.17986 0.24101 0.18078 0.24179 0.18194 C 0.24466 0.18634 0.24375 0.1868 0.247 0.18981 C 0.24791 0.19051 0.24882 0.1912 0.24974 0.19143 C 0.2569 0.19305 0.25781 0.19282 0.26302 0.19282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L -6.66667E-6 1.11111E-6 C -0.0004 0.00555 -0.0004 0.01157 -0.00092 0.01713 C -0.00131 0.01991 -0.00235 0.02222 -0.00274 0.025 C -0.00613 0.0493 -0.0017 0.02592 -0.00443 0.04236 C -0.00509 0.04537 -0.00522 0.04884 -0.00626 0.05162 L -0.00977 0.06111 C -0.01042 0.06273 -0.01082 0.06458 -0.0116 0.06574 C -0.01212 0.0669 -0.01277 0.06782 -0.01329 0.06898 C -0.01459 0.07199 -0.01563 0.07523 -0.0168 0.07847 L -0.01863 0.0831 C -0.01889 0.08472 -0.01915 0.08634 -0.01954 0.08773 C -0.02006 0.08981 -0.02084 0.0919 -0.02123 0.09398 C -0.02227 0.09954 -0.02175 0.10185 -0.02305 0.10671 C -0.02345 0.10833 -0.02436 0.10972 -0.02475 0.11134 C -0.02527 0.11273 -0.02514 0.11481 -0.02566 0.11597 C -0.02696 0.11898 -0.03009 0.12384 -0.03009 0.12384 C -0.0323 0.12199 -0.03438 0.12037 -0.03621 0.11759 C -0.04311 0.10764 -0.03503 0.11759 -0.04154 0.10972 C -0.04389 0.11018 -0.04636 0.11018 -0.04858 0.11134 C -0.04949 0.1118 -0.04962 0.11366 -0.0504 0.11435 C -0.05118 0.11528 -0.05222 0.11551 -0.053 0.11597 C -0.05509 0.11967 -0.05717 0.12361 -0.06016 0.12546 C -0.06186 0.12639 -0.06355 0.12778 -0.06537 0.12847 C -0.06654 0.12916 -0.06772 0.12963 -0.06889 0.13009 C -0.07071 0.13102 -0.0724 0.13217 -0.07423 0.13333 C -0.07514 0.13379 -0.07592 0.13449 -0.07683 0.13495 C -0.078 0.13541 -0.07917 0.13611 -0.08035 0.13634 C -0.08568 0.13773 -0.09102 0.13819 -0.09636 0.13958 C -0.10391 0.14143 -0.1004 0.14051 -0.10691 0.14282 C -0.11225 0.14213 -0.11759 0.14259 -0.12279 0.13958 C -0.12345 0.13912 -0.12397 0.13842 -0.12449 0.13796 " pathEditMode="relative" ptsTypes="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0.19282 L 0.26302 0.19282 C 0.29883 0.19722 0.2375 0.18981 0.30885 0.19583 C 0.31002 0.19606 0.3112 0.19699 0.31237 0.19745 C 0.31471 0.19815 0.31706 0.19838 0.3194 0.19907 C 0.32591 0.20069 0.32591 0.20162 0.33359 0.20208 C 0.34466 0.20301 0.35586 0.20324 0.36706 0.2037 C 0.37109 0.20856 0.36901 0.20555 0.37318 0.21319 C 0.37409 0.21481 0.37474 0.2169 0.37591 0.21782 C 0.38021 0.22176 0.37812 0.22037 0.38203 0.22268 C 0.38763 0.22199 0.39323 0.22199 0.39883 0.22106 C 0.39974 0.22083 0.40052 0.21944 0.40143 0.21944 C 0.40729 0.21944 0.41328 0.22037 0.41914 0.22106 C 0.42682 0.21921 0.42409 0.22129 0.42799 0.21782 " pathEditMode="relative" ptsTypes="AAAAAAAAA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99 0.21782 L 0.42799 0.21782 C 0.425 0.19004 0.42734 0.21389 0.42539 0.18796 C 0.42513 0.18472 0.42474 0.18171 0.42448 0.17847 C 0.42422 0.17477 0.42396 0.17106 0.4237 0.16759 C 0.42344 0.16481 0.42305 0.16227 0.42279 0.15972 C 0.4224 0.15602 0.4224 0.15231 0.42187 0.14861 C 0.42148 0.14537 0.42057 0.14236 0.42018 0.13935 C 0.41979 0.13727 0.41953 0.13495 0.41927 0.1331 C 0.41875 0.12986 0.41784 0.12685 0.41745 0.12361 C 0.41719 0.12106 0.41693 0.11828 0.41654 0.11574 C 0.41641 0.11412 0.41589 0.11273 0.41575 0.11111 C 0.41497 0.10602 0.41484 0.10185 0.41393 0.09699 C 0.41341 0.09421 0.41263 0.09166 0.41224 0.08912 C 0.41172 0.08611 0.41055 0.07616 0.4095 0.07176 C 0.40898 0.06967 0.40833 0.06759 0.40781 0.06551 C 0.40742 0.06412 0.40729 0.06227 0.4069 0.06088 C 0.40638 0.05856 0.4056 0.05671 0.40508 0.05463 C 0.40469 0.05254 0.40456 0.05023 0.4043 0.04838 C 0.40378 0.0456 0.40299 0.04305 0.40247 0.04051 C 0.40208 0.03842 0.40195 0.03611 0.40156 0.03426 C 0.4013 0.03264 0.40091 0.03102 0.40065 0.0294 C 0.40039 0.02685 0.40026 0.02407 0.39987 0.02153 C 0.39935 0.01944 0.39857 0.01736 0.39805 0.01528 C 0.3974 0.01273 0.39687 0.00995 0.39635 0.00741 C 0.3957 0.00532 0.39505 0.00347 0.39453 0.00116 C 0.39414 -0.00093 0.39414 -0.00301 0.39362 -0.00509 C 0.39323 -0.00672 0.39245 -0.0081 0.39193 -0.00972 C 0.38906 -0.01875 0.39154 -0.01366 0.38841 -0.01922 C 0.38516 -0.03634 0.39023 -0.01042 0.38568 -0.02871 C 0.3849 -0.03172 0.38503 -0.03519 0.38398 -0.03797 C 0.38333 -0.03959 0.38255 -0.04097 0.38216 -0.04283 C 0.38138 -0.04584 0.38138 -0.04931 0.38047 -0.05209 C 0.37982 -0.05371 0.37917 -0.05509 0.37865 -0.05695 C 0.37799 -0.05926 0.37747 -0.06204 0.37682 -0.06459 C 0.37656 -0.06621 0.37643 -0.06783 0.37604 -0.06945 C 0.37552 -0.07107 0.37461 -0.07246 0.37422 -0.07408 C 0.37344 -0.07709 0.37383 -0.08125 0.37253 -0.08357 C 0.37044 -0.08727 0.36823 -0.09074 0.36719 -0.09607 C 0.36693 -0.09769 0.3668 -0.09931 0.36628 -0.1007 C 0.36562 -0.10255 0.36445 -0.10371 0.36367 -0.10556 C 0.36302 -0.10695 0.36263 -0.1088 0.36185 -0.11019 C 0.3595 -0.11505 0.35781 -0.11806 0.35482 -0.12107 C 0.35365 -0.12222 0.35247 -0.12338 0.3513 -0.12431 C 0.34935 -0.12778 0.34948 -0.12801 0.34687 -0.13056 C 0.3457 -0.13172 0.34453 -0.13264 0.34336 -0.1338 C 0.34245 -0.13472 0.34167 -0.13611 0.34075 -0.13681 C 0.33984 -0.1375 0.33893 -0.13773 0.33802 -0.13843 C 0.33685 -0.13935 0.33568 -0.14074 0.3345 -0.14167 C 0.33372 -0.14213 0.33268 -0.14259 0.3319 -0.14306 C 0.33073 -0.14398 0.32956 -0.14537 0.32839 -0.1463 C 0.32721 -0.14699 0.32591 -0.14699 0.32487 -0.14792 C 0.32357 -0.14861 0.32253 -0.15023 0.32135 -0.15093 C 0.32018 -0.15185 0.31888 -0.15185 0.31771 -0.15255 C 0.31628 -0.15347 0.31484 -0.15486 0.31341 -0.15579 C 0.31159 -0.15648 0.30977 -0.15672 0.30807 -0.15718 C 0.30664 -0.15764 0.30508 -0.1581 0.30365 -0.1588 C 0.30273 -0.15926 0.30195 -0.16019 0.30104 -0.16042 C 0.28724 -0.16389 0.2957 -0.16019 0.28424 -0.16343 C 0.28307 -0.16389 0.2819 -0.16482 0.28073 -0.16505 C 0.27604 -0.16644 0.27135 -0.16713 0.26654 -0.16829 C 0.26419 -0.16875 0.26185 -0.16945 0.2595 -0.16991 L 0.24544 -0.1713 C 0.24453 -0.17199 0.24362 -0.17269 0.24271 -0.17292 C 0.24102 -0.17361 0.23919 -0.17408 0.2375 -0.17454 C 0.23542 -0.175 0.23333 -0.1757 0.23125 -0.17616 C 0.22891 -0.17662 0.22656 -0.17709 0.22422 -0.17755 C 0.22279 -0.17801 0.22122 -0.17871 0.21979 -0.17917 C 0.21667 -0.18056 0.21523 -0.18148 0.21185 -0.18241 C 0.20898 -0.1831 0.20599 -0.18334 0.20299 -0.18403 C 0.19909 -0.18565 0.19883 -0.18588 0.19427 -0.18704 C 0.19154 -0.18773 0.18893 -0.18797 0.18633 -0.18866 C 0.18477 -0.18912 0.18333 -0.18982 0.1819 -0.19028 C 0.1793 -0.19097 0.17656 -0.19121 0.17396 -0.19167 C 0.17253 -0.19283 0.17109 -0.19422 0.16953 -0.19491 C 0.16654 -0.1963 0.15872 -0.19746 0.15625 -0.19815 C 0.15482 -0.19838 0.15339 -0.19931 0.15182 -0.19954 C 0.14896 -0.20023 0.14596 -0.2007 0.1431 -0.20116 C 0.13424 -0.2044 0.14323 -0.20139 0.13073 -0.2044 C 0.11432 -0.2081 0.14075 -0.20324 0.11654 -0.20741 C 0.11536 -0.20787 0.11419 -0.2088 0.11302 -0.20903 C 0.1082 -0.21019 0.10221 -0.20996 0.09714 -0.21227 C 0.09531 -0.21297 0.09375 -0.21482 0.09193 -0.21528 L 0.07956 -0.21852 L 0.07331 -0.21991 C 0.07096 -0.2206 0.06862 -0.22084 0.06628 -0.22153 C 0.06484 -0.22199 0.06341 -0.22269 0.06185 -0.22315 C 0.0595 -0.22384 0.05716 -0.22408 0.05482 -0.22477 C 0.05299 -0.22523 0.0513 -0.22593 0.04948 -0.22639 C 0.04687 -0.22685 0.04427 -0.22732 0.04154 -0.22778 C 0.03945 -0.22824 0.0375 -0.22894 0.03542 -0.2294 C 0.03424 -0.23056 0.03307 -0.23195 0.0319 -0.23264 C 0.03021 -0.23357 0.02839 -0.23357 0.02656 -0.23403 C 0.02539 -0.23449 0.02422 -0.23542 0.02305 -0.23565 C 0.02096 -0.23634 0.01888 -0.23658 0.01693 -0.23727 C 0.01445 -0.2382 0.01211 -0.23935 0.00977 -0.24051 C 0.00859 -0.24097 0.00742 -0.24167 0.00625 -0.2419 C 0.00182 -0.24306 -0.00365 -0.24375 -0.00781 -0.24676 C -0.00925 -0.24769 -0.01068 -0.24908 -0.01224 -0.24977 C -0.0181 -0.25209 -0.03802 -0.25301 -0.03867 -0.25301 C -0.04779 -0.25625 -0.04167 -0.25417 -0.05729 -0.25764 C -0.0875 -0.26435 -0.06198 -0.25926 -0.13477 -0.26088 C -0.15859 -0.26783 -0.13216 -0.26042 -0.19479 -0.26389 C -0.1957 -0.26389 -0.19648 -0.26528 -0.1974 -0.26551 C -0.19831 -0.26574 -0.19922 -0.26551 -0.20013 -0.26551 " pathEditMode="relative" ptsTypes="AAAAAAAAAAAAAAAAAAAAAAAAAAAAAAAAAA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9 0.13796 L -0.12449 0.13796 C -0.12931 0.13634 -0.13399 0.13495 -0.13868 0.1331 C -0.14103 0.13241 -0.14337 0.13079 -0.14571 0.13009 L -0.15457 0.12685 C -0.156 0.12639 -0.15743 0.12569 -0.15899 0.12523 C -0.16902 0.12338 -0.16433 0.1243 -0.17306 0.12222 C -0.17397 0.12153 -0.17488 0.12083 -0.17579 0.1206 C -0.18647 0.11782 -0.18751 0.11921 -0.19962 0.1206 C -0.20431 0.12338 -0.20144 0.12129 -0.20756 0.12847 C -0.20847 0.1294 -0.20912 0.13102 -0.21017 0.13171 C -0.21108 0.13217 -0.21199 0.13264 -0.2129 0.1331 C -0.21407 0.13403 -0.21511 0.13542 -0.21642 0.13634 C -0.21928 0.13819 -0.22436 0.13889 -0.22696 0.13958 C -0.23699 0.13842 -0.24701 0.13819 -0.25704 0.13634 C -0.25782 0.13611 -0.25821 0.13426 -0.25873 0.1331 C -0.25964 0.13125 -0.26043 0.12893 -0.26134 0.12685 C -0.26225 0.12523 -0.26329 0.12384 -0.26407 0.12222 C -0.26498 0.12014 -0.26589 0.11805 -0.26668 0.11597 C -0.26733 0.11435 -0.26772 0.1125 -0.2685 0.11111 C -0.26928 0.10949 -0.27032 0.1081 -0.2711 0.10648 C -0.27175 0.10509 -0.27214 0.10324 -0.27293 0.10162 C -0.27371 0.1 -0.27475 0.09861 -0.27553 0.09699 C -0.27853 0.09074 -0.27579 0.09282 -0.28087 0.08912 C -0.28256 0.08796 -0.28608 0.08611 -0.28608 0.08611 C -0.29129 0.08912 -0.28634 0.08634 -0.29402 0.08912 C -0.29519 0.08958 -0.29636 0.09074 -0.29754 0.09074 C -0.29819 0.09074 -0.29636 0.08958 -0.29584 0.08912 " pathEditMode="relative" ptsTypes="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Beberly anarly varillas donis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Beberly anarly varillas donis</dc:title>
  <dc:creator>GNet</dc:creator>
  <cp:lastModifiedBy>GNet</cp:lastModifiedBy>
  <cp:revision>2</cp:revision>
  <dcterms:created xsi:type="dcterms:W3CDTF">2025-10-04T18:29:56Z</dcterms:created>
  <dcterms:modified xsi:type="dcterms:W3CDTF">2025-10-04T18:33:35Z</dcterms:modified>
</cp:coreProperties>
</file>