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5" d="100"/>
          <a:sy n="75" d="100"/>
        </p:scale>
        <p:origin x="9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a:xfrm>
            <a:off x="2692397" y="5037663"/>
            <a:ext cx="5214635" cy="279400"/>
          </a:xfrm>
        </p:spPr>
        <p:txBody>
          <a:bodyPr/>
          <a:lstStyle/>
          <a:p>
            <a:endParaRPr lang="es-GT"/>
          </a:p>
        </p:txBody>
      </p:sp>
      <p:sp>
        <p:nvSpPr>
          <p:cNvPr id="6" name="Slide Number Placeholder 5"/>
          <p:cNvSpPr>
            <a:spLocks noGrp="1"/>
          </p:cNvSpPr>
          <p:nvPr>
            <p:ph type="sldNum" sz="quarter" idx="12"/>
          </p:nvPr>
        </p:nvSpPr>
        <p:spPr>
          <a:xfrm>
            <a:off x="8956900" y="5037663"/>
            <a:ext cx="551167" cy="279400"/>
          </a:xfrm>
        </p:spPr>
        <p:txBody>
          <a:bodyPr/>
          <a:lstStyle/>
          <a:p>
            <a:fld id="{D9D451AF-08EF-4BD1-BE6B-0544842E19A3}" type="slidenum">
              <a:rPr lang="es-GT" smtClean="0"/>
              <a:t>‹Nº›</a:t>
            </a:fld>
            <a:endParaRPr lang="es-G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69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2C1188-56FF-4AFF-9321-6C6B8F61D9BD}"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9D451AF-08EF-4BD1-BE6B-0544842E19A3}" type="slidenum">
              <a:rPr lang="es-GT" smtClean="0"/>
              <a:t>‹Nº›</a:t>
            </a:fld>
            <a:endParaRPr lang="es-GT"/>
          </a:p>
        </p:txBody>
      </p:sp>
    </p:spTree>
    <p:extLst>
      <p:ext uri="{BB962C8B-B14F-4D97-AF65-F5344CB8AC3E}">
        <p14:creationId xmlns:p14="http://schemas.microsoft.com/office/powerpoint/2010/main" val="49691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59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525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spTree>
    <p:extLst>
      <p:ext uri="{BB962C8B-B14F-4D97-AF65-F5344CB8AC3E}">
        <p14:creationId xmlns:p14="http://schemas.microsoft.com/office/powerpoint/2010/main" val="174486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08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296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176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63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spTree>
    <p:extLst>
      <p:ext uri="{BB962C8B-B14F-4D97-AF65-F5344CB8AC3E}">
        <p14:creationId xmlns:p14="http://schemas.microsoft.com/office/powerpoint/2010/main" val="224139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2C1188-56FF-4AFF-9321-6C6B8F61D9BD}"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D9D451AF-08EF-4BD1-BE6B-0544842E19A3}" type="slidenum">
              <a:rPr lang="es-GT" smtClean="0"/>
              <a:t>‹Nº›</a:t>
            </a:fld>
            <a:endParaRPr lang="es-G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02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72C1188-56FF-4AFF-9321-6C6B8F61D9BD}"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9D451AF-08EF-4BD1-BE6B-0544842E19A3}" type="slidenum">
              <a:rPr lang="es-GT" smtClean="0"/>
              <a:t>‹Nº›</a:t>
            </a:fld>
            <a:endParaRPr lang="es-GT"/>
          </a:p>
        </p:txBody>
      </p:sp>
    </p:spTree>
    <p:extLst>
      <p:ext uri="{BB962C8B-B14F-4D97-AF65-F5344CB8AC3E}">
        <p14:creationId xmlns:p14="http://schemas.microsoft.com/office/powerpoint/2010/main" val="321999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72C1188-56FF-4AFF-9321-6C6B8F61D9BD}" type="datetimeFigureOut">
              <a:rPr lang="es-GT" smtClean="0"/>
              <a:t>25/10/2025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D9D451AF-08EF-4BD1-BE6B-0544842E19A3}" type="slidenum">
              <a:rPr lang="es-GT" smtClean="0"/>
              <a:t>‹Nº›</a:t>
            </a:fld>
            <a:endParaRPr lang="es-G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55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72C1188-56FF-4AFF-9321-6C6B8F61D9BD}" type="datetimeFigureOut">
              <a:rPr lang="es-GT" smtClean="0"/>
              <a:t>25/10/2025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D9D451AF-08EF-4BD1-BE6B-0544842E19A3}" type="slidenum">
              <a:rPr lang="es-GT" smtClean="0"/>
              <a:t>‹Nº›</a:t>
            </a:fld>
            <a:endParaRPr lang="es-G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94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C1188-56FF-4AFF-9321-6C6B8F61D9BD}" type="datetimeFigureOut">
              <a:rPr lang="es-GT" smtClean="0"/>
              <a:t>25/10/2025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D9D451AF-08EF-4BD1-BE6B-0544842E19A3}" type="slidenum">
              <a:rPr lang="es-GT" smtClean="0"/>
              <a:t>‹Nº›</a:t>
            </a:fld>
            <a:endParaRPr lang="es-GT"/>
          </a:p>
        </p:txBody>
      </p:sp>
    </p:spTree>
    <p:extLst>
      <p:ext uri="{BB962C8B-B14F-4D97-AF65-F5344CB8AC3E}">
        <p14:creationId xmlns:p14="http://schemas.microsoft.com/office/powerpoint/2010/main" val="250909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2C1188-56FF-4AFF-9321-6C6B8F61D9BD}"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9D451AF-08EF-4BD1-BE6B-0544842E19A3}" type="slidenum">
              <a:rPr lang="es-GT" smtClean="0"/>
              <a:t>‹Nº›</a:t>
            </a:fld>
            <a:endParaRPr lang="es-G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1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2C1188-56FF-4AFF-9321-6C6B8F61D9BD}"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D9D451AF-08EF-4BD1-BE6B-0544842E19A3}" type="slidenum">
              <a:rPr lang="es-GT" smtClean="0"/>
              <a:t>‹Nº›</a:t>
            </a:fld>
            <a:endParaRPr lang="es-GT"/>
          </a:p>
        </p:txBody>
      </p:sp>
    </p:spTree>
    <p:extLst>
      <p:ext uri="{BB962C8B-B14F-4D97-AF65-F5344CB8AC3E}">
        <p14:creationId xmlns:p14="http://schemas.microsoft.com/office/powerpoint/2010/main" val="214237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2C1188-56FF-4AFF-9321-6C6B8F61D9BD}" type="datetimeFigureOut">
              <a:rPr lang="es-GT" smtClean="0"/>
              <a:t>25/10/2025</a:t>
            </a:fld>
            <a:endParaRPr lang="es-G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G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D451AF-08EF-4BD1-BE6B-0544842E19A3}" type="slidenum">
              <a:rPr lang="es-GT" smtClean="0"/>
              <a:t>‹Nº›</a:t>
            </a:fld>
            <a:endParaRPr lang="es-GT"/>
          </a:p>
        </p:txBody>
      </p:sp>
    </p:spTree>
    <p:extLst>
      <p:ext uri="{BB962C8B-B14F-4D97-AF65-F5344CB8AC3E}">
        <p14:creationId xmlns:p14="http://schemas.microsoft.com/office/powerpoint/2010/main" val="6174706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google.com/search?client=firefox-b-d&amp;sa=X&amp;sca_esv=c66570702dbaae6e&amp;biw=1440&amp;bih=736&amp;q=SSD&amp;ved=2ahUKEwj57e_p8r-QAxU1RzABHR8HA7gQxccNegQIFxAB&amp;mstk=AUtExfCtnAWms251urlwymLdxws3jq0Eg4OO0el67f07kvQjOw0puqUlW1ow_rzDGcGcYsRW47QRcCdei3I5uqpTVd7ODJXhEtgZSImrxSd053X7SvQFeX-MBY6Qva2NTxS1EUk&amp;csui=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Beberly Anarly Barillas Donis </a:t>
            </a:r>
            <a:endParaRPr lang="es-GT" dirty="0"/>
          </a:p>
        </p:txBody>
      </p:sp>
      <p:sp>
        <p:nvSpPr>
          <p:cNvPr id="3" name="Subtítulo 2"/>
          <p:cNvSpPr>
            <a:spLocks noGrp="1"/>
          </p:cNvSpPr>
          <p:nvPr>
            <p:ph type="subTitle" idx="1"/>
          </p:nvPr>
        </p:nvSpPr>
        <p:spPr/>
        <p:txBody>
          <a:bodyPr>
            <a:normAutofit lnSpcReduction="10000"/>
          </a:bodyPr>
          <a:lstStyle/>
          <a:p>
            <a:r>
              <a:rPr lang="es-ES" dirty="0" smtClean="0"/>
              <a:t>Mecanografía </a:t>
            </a:r>
          </a:p>
          <a:p>
            <a:r>
              <a:rPr lang="es-ES" dirty="0" smtClean="0"/>
              <a:t>Segundo básico </a:t>
            </a:r>
          </a:p>
          <a:p>
            <a:r>
              <a:rPr lang="es-ES" dirty="0" smtClean="0"/>
              <a:t>Aldea potrerillos </a:t>
            </a:r>
            <a:endParaRPr lang="es-GT" dirty="0"/>
          </a:p>
        </p:txBody>
      </p:sp>
    </p:spTree>
    <p:extLst>
      <p:ext uri="{BB962C8B-B14F-4D97-AF65-F5344CB8AC3E}">
        <p14:creationId xmlns:p14="http://schemas.microsoft.com/office/powerpoint/2010/main" val="33852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xEl>
                                              <p:pRg st="1" end="1"/>
                                            </p:txEl>
                                          </p:spTgt>
                                        </p:tgtEl>
                                      </p:cBhvr>
                                    </p:animEffect>
                                    <p:set>
                                      <p:cBhvr>
                                        <p:cTn id="3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
                                            <p:txEl>
                                              <p:pRg st="2" end="2"/>
                                            </p:txEl>
                                          </p:spTgt>
                                        </p:tgtEl>
                                      </p:cBhvr>
                                    </p:animEffect>
                                    <p:set>
                                      <p:cBhvr>
                                        <p:cTn id="4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2" nodeType="clickEffect">
                                  <p:stCondLst>
                                    <p:cond delay="0"/>
                                  </p:stCondLst>
                                  <p:childTnLst>
                                    <p:animEffect transition="out" filter="fade">
                                      <p:cBhvr>
                                        <p:cTn id="46" dur="500" tmFilter="0, 0; .2, .5; .8, .5; 1, 0"/>
                                        <p:tgtEl>
                                          <p:spTgt spid="2"/>
                                        </p:tgtEl>
                                      </p:cBhvr>
                                    </p:animEffect>
                                    <p:animScale>
                                      <p:cBhvr>
                                        <p:cTn id="47" dur="250" autoRev="1" fill="hold"/>
                                        <p:tgtEl>
                                          <p:spTgt spid="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4" presetClass="emph" presetSubtype="0" fill="hold" grpId="2" nodeType="clickEffect">
                                  <p:stCondLst>
                                    <p:cond delay="0"/>
                                  </p:stCondLst>
                                  <p:childTnLst>
                                    <p:animClr clrSpc="hsl" dir="cw">
                                      <p:cBhvr override="childStyle">
                                        <p:cTn id="51" dur="500" fill="hold"/>
                                        <p:tgtEl>
                                          <p:spTgt spid="3">
                                            <p:txEl>
                                              <p:pRg st="0" end="0"/>
                                            </p:txEl>
                                          </p:spTgt>
                                        </p:tgtEl>
                                        <p:attrNameLst>
                                          <p:attrName>style.color</p:attrName>
                                        </p:attrNameLst>
                                      </p:cBhvr>
                                      <p:by>
                                        <p:hsl h="0" s="-12549" l="-25098"/>
                                      </p:by>
                                    </p:animClr>
                                    <p:animClr clrSpc="hsl" dir="cw">
                                      <p:cBhvr>
                                        <p:cTn id="52" dur="500" fill="hold"/>
                                        <p:tgtEl>
                                          <p:spTgt spid="3">
                                            <p:txEl>
                                              <p:pRg st="0" end="0"/>
                                            </p:txEl>
                                          </p:spTgt>
                                        </p:tgtEl>
                                        <p:attrNameLst>
                                          <p:attrName>fillcolor</p:attrName>
                                        </p:attrNameLst>
                                      </p:cBhvr>
                                      <p:by>
                                        <p:hsl h="0" s="-12549" l="-25098"/>
                                      </p:by>
                                    </p:animClr>
                                    <p:animClr clrSpc="hsl" dir="cw">
                                      <p:cBhvr>
                                        <p:cTn id="53" dur="500" fill="hold"/>
                                        <p:tgtEl>
                                          <p:spTgt spid="3">
                                            <p:txEl>
                                              <p:pRg st="0" end="0"/>
                                            </p:txEl>
                                          </p:spTgt>
                                        </p:tgtEl>
                                        <p:attrNameLst>
                                          <p:attrName>stroke.color</p:attrName>
                                        </p:attrNameLst>
                                      </p:cBhvr>
                                      <p:by>
                                        <p:hsl h="0" s="-12549" l="-25098"/>
                                      </p:by>
                                    </p:animClr>
                                    <p:set>
                                      <p:cBhvr>
                                        <p:cTn id="54" dur="500" fill="hold"/>
                                        <p:tgtEl>
                                          <p:spTgt spid="3">
                                            <p:txEl>
                                              <p:pRg st="0" end="0"/>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4" presetClass="emph" presetSubtype="0" fill="hold" grpId="2" nodeType="clickEffect">
                                  <p:stCondLst>
                                    <p:cond delay="0"/>
                                  </p:stCondLst>
                                  <p:childTnLst>
                                    <p:animClr clrSpc="hsl" dir="cw">
                                      <p:cBhvr override="childStyle">
                                        <p:cTn id="58" dur="500" fill="hold"/>
                                        <p:tgtEl>
                                          <p:spTgt spid="3">
                                            <p:txEl>
                                              <p:pRg st="1" end="1"/>
                                            </p:txEl>
                                          </p:spTgt>
                                        </p:tgtEl>
                                        <p:attrNameLst>
                                          <p:attrName>style.color</p:attrName>
                                        </p:attrNameLst>
                                      </p:cBhvr>
                                      <p:by>
                                        <p:hsl h="0" s="-12549" l="-25098"/>
                                      </p:by>
                                    </p:animClr>
                                    <p:animClr clrSpc="hsl" dir="cw">
                                      <p:cBhvr>
                                        <p:cTn id="59" dur="500" fill="hold"/>
                                        <p:tgtEl>
                                          <p:spTgt spid="3">
                                            <p:txEl>
                                              <p:pRg st="1" end="1"/>
                                            </p:txEl>
                                          </p:spTgt>
                                        </p:tgtEl>
                                        <p:attrNameLst>
                                          <p:attrName>fillcolor</p:attrName>
                                        </p:attrNameLst>
                                      </p:cBhvr>
                                      <p:by>
                                        <p:hsl h="0" s="-12549" l="-25098"/>
                                      </p:by>
                                    </p:animClr>
                                    <p:animClr clrSpc="hsl" dir="cw">
                                      <p:cBhvr>
                                        <p:cTn id="60" dur="500" fill="hold"/>
                                        <p:tgtEl>
                                          <p:spTgt spid="3">
                                            <p:txEl>
                                              <p:pRg st="1" end="1"/>
                                            </p:txEl>
                                          </p:spTgt>
                                        </p:tgtEl>
                                        <p:attrNameLst>
                                          <p:attrName>stroke.color</p:attrName>
                                        </p:attrNameLst>
                                      </p:cBhvr>
                                      <p:by>
                                        <p:hsl h="0" s="-12549" l="-25098"/>
                                      </p:by>
                                    </p:animClr>
                                    <p:set>
                                      <p:cBhvr>
                                        <p:cTn id="61" dur="500" fill="hold"/>
                                        <p:tgtEl>
                                          <p:spTgt spid="3">
                                            <p:txEl>
                                              <p:pRg st="1" end="1"/>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4" presetClass="emph" presetSubtype="0" fill="hold" grpId="2" nodeType="clickEffect">
                                  <p:stCondLst>
                                    <p:cond delay="0"/>
                                  </p:stCondLst>
                                  <p:childTnLst>
                                    <p:animClr clrSpc="hsl" dir="cw">
                                      <p:cBhvr override="childStyle">
                                        <p:cTn id="65" dur="500" fill="hold"/>
                                        <p:tgtEl>
                                          <p:spTgt spid="3">
                                            <p:txEl>
                                              <p:pRg st="2" end="2"/>
                                            </p:txEl>
                                          </p:spTgt>
                                        </p:tgtEl>
                                        <p:attrNameLst>
                                          <p:attrName>style.color</p:attrName>
                                        </p:attrNameLst>
                                      </p:cBhvr>
                                      <p:by>
                                        <p:hsl h="0" s="-12549" l="-25098"/>
                                      </p:by>
                                    </p:animClr>
                                    <p:animClr clrSpc="hsl" dir="cw">
                                      <p:cBhvr>
                                        <p:cTn id="66" dur="500" fill="hold"/>
                                        <p:tgtEl>
                                          <p:spTgt spid="3">
                                            <p:txEl>
                                              <p:pRg st="2" end="2"/>
                                            </p:txEl>
                                          </p:spTgt>
                                        </p:tgtEl>
                                        <p:attrNameLst>
                                          <p:attrName>fillcolor</p:attrName>
                                        </p:attrNameLst>
                                      </p:cBhvr>
                                      <p:by>
                                        <p:hsl h="0" s="-12549" l="-25098"/>
                                      </p:by>
                                    </p:animClr>
                                    <p:animClr clrSpc="hsl" dir="cw">
                                      <p:cBhvr>
                                        <p:cTn id="67" dur="500" fill="hold"/>
                                        <p:tgtEl>
                                          <p:spTgt spid="3">
                                            <p:txEl>
                                              <p:pRg st="2" end="2"/>
                                            </p:txEl>
                                          </p:spTgt>
                                        </p:tgtEl>
                                        <p:attrNameLst>
                                          <p:attrName>stroke.color</p:attrName>
                                        </p:attrNameLst>
                                      </p:cBhvr>
                                      <p:by>
                                        <p:hsl h="0" s="-12549" l="-25098"/>
                                      </p:by>
                                    </p:animClr>
                                    <p:set>
                                      <p:cBhvr>
                                        <p:cTn id="6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4644" y="992946"/>
            <a:ext cx="9601196" cy="1303867"/>
          </a:xfrm>
        </p:spPr>
        <p:txBody>
          <a:bodyPr/>
          <a:lstStyle/>
          <a:p>
            <a:r>
              <a:rPr lang="es-ES" dirty="0" smtClean="0"/>
              <a:t>Tarjeta madre </a:t>
            </a:r>
            <a:endParaRPr lang="es-GT" dirty="0"/>
          </a:p>
        </p:txBody>
      </p:sp>
      <p:sp>
        <p:nvSpPr>
          <p:cNvPr id="3" name="Marcador de contenido 2"/>
          <p:cNvSpPr>
            <a:spLocks noGrp="1"/>
          </p:cNvSpPr>
          <p:nvPr>
            <p:ph idx="1"/>
          </p:nvPr>
        </p:nvSpPr>
        <p:spPr>
          <a:xfrm>
            <a:off x="967292" y="2600176"/>
            <a:ext cx="5906845" cy="4351338"/>
          </a:xfrm>
        </p:spPr>
        <p:txBody>
          <a:bodyPr/>
          <a:lstStyle/>
          <a:p>
            <a:r>
              <a:rPr lang="es-ES" dirty="0" smtClean="0">
                <a:effectLst/>
              </a:rPr>
              <a:t>Visión general creada por IA</a:t>
            </a:r>
          </a:p>
          <a:p>
            <a:r>
              <a:rPr lang="es-ES" dirty="0" smtClean="0"/>
              <a:t>La tarjeta madre es la placa de circuito impreso fundamental de una computadora que conecta y comunica todos sus componentes esenciales, como el procesador (CPU), la memoria RAM, las tarjetas de video, los discos duros y los puertos externos (USB, etc.</a:t>
            </a:r>
          </a:p>
          <a:p>
            <a:endParaRPr lang="es-GT" dirty="0"/>
          </a:p>
        </p:txBody>
      </p:sp>
      <p:pic>
        <p:nvPicPr>
          <p:cNvPr id="9" name="Imagen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1238" y="2296813"/>
            <a:ext cx="3902168" cy="2673219"/>
          </a:xfrm>
          <a:prstGeom prst="rect">
            <a:avLst/>
          </a:prstGeom>
        </p:spPr>
      </p:pic>
    </p:spTree>
    <p:extLst>
      <p:ext uri="{BB962C8B-B14F-4D97-AF65-F5344CB8AC3E}">
        <p14:creationId xmlns:p14="http://schemas.microsoft.com/office/powerpoint/2010/main" val="18404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1" nodeType="clickEffect">
                                  <p:stCondLst>
                                    <p:cond delay="0"/>
                                  </p:stCondLst>
                                  <p:iterate type="lt">
                                    <p:tmPct val="0"/>
                                  </p:iterate>
                                  <p:childTnLst>
                                    <p:animEffect transition="out" filter="wheel(1)">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grpId="1" nodeType="clickEffect">
                                  <p:stCondLst>
                                    <p:cond delay="0"/>
                                  </p:stCondLst>
                                  <p:childTnLst>
                                    <p:animEffect transition="out" filter="wheel(1)">
                                      <p:cBhvr>
                                        <p:cTn id="34" dur="2000"/>
                                        <p:tgtEl>
                                          <p:spTgt spid="3">
                                            <p:txEl>
                                              <p:pRg st="0" end="0"/>
                                            </p:txEl>
                                          </p:spTgt>
                                        </p:tgtEl>
                                      </p:cBhvr>
                                    </p:animEffect>
                                    <p:set>
                                      <p:cBhvr>
                                        <p:cTn id="3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xit" presetSubtype="1" fill="hold" grpId="1" nodeType="clickEffect">
                                  <p:stCondLst>
                                    <p:cond delay="0"/>
                                  </p:stCondLst>
                                  <p:childTnLst>
                                    <p:animEffect transition="out" filter="wheel(1)">
                                      <p:cBhvr>
                                        <p:cTn id="39" dur="2000"/>
                                        <p:tgtEl>
                                          <p:spTgt spid="3">
                                            <p:txEl>
                                              <p:pRg st="1" end="1"/>
                                            </p:txEl>
                                          </p:spTgt>
                                        </p:tgtEl>
                                      </p:cBhvr>
                                    </p:animEffect>
                                    <p:set>
                                      <p:cBhvr>
                                        <p:cTn id="4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nodeType="clickEffect">
                                  <p:stCondLst>
                                    <p:cond delay="0"/>
                                  </p:stCondLst>
                                  <p:childTnLst>
                                    <p:animEffect transition="out" filter="wheel(1)">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8" presetClass="emph" presetSubtype="0" fill="hold" grpId="2" nodeType="clickEffect">
                                  <p:stCondLst>
                                    <p:cond delay="0"/>
                                  </p:stCondLst>
                                  <p:iterate type="lt">
                                    <p:tmPct val="4000"/>
                                  </p:iterate>
                                  <p:childTnLst>
                                    <p:set>
                                      <p:cBhvr override="childStyle">
                                        <p:cTn id="54" dur="500" fill="hold"/>
                                        <p:tgtEl>
                                          <p:spTgt spid="2"/>
                                        </p:tgtEl>
                                        <p:attrNameLst>
                                          <p:attrName>style.textDecorationUnderline</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grpId="2" nodeType="clickEffect">
                                  <p:stCondLst>
                                    <p:cond delay="0"/>
                                  </p:stCondLst>
                                  <p:childTnLst>
                                    <p:animClr clrSpc="hsl" dir="cw">
                                      <p:cBhvr override="childStyle">
                                        <p:cTn id="58" dur="500" fill="hold"/>
                                        <p:tgtEl>
                                          <p:spTgt spid="3">
                                            <p:txEl>
                                              <p:pRg st="0" end="0"/>
                                            </p:txEl>
                                          </p:spTgt>
                                        </p:tgtEl>
                                        <p:attrNameLst>
                                          <p:attrName>style.color</p:attrName>
                                        </p:attrNameLst>
                                      </p:cBhvr>
                                      <p:by>
                                        <p:hsl h="0" s="-70588" l="0"/>
                                      </p:by>
                                    </p:animClr>
                                    <p:animClr clrSpc="hsl" dir="cw">
                                      <p:cBhvr>
                                        <p:cTn id="59" dur="500" fill="hold"/>
                                        <p:tgtEl>
                                          <p:spTgt spid="3">
                                            <p:txEl>
                                              <p:pRg st="0" end="0"/>
                                            </p:txEl>
                                          </p:spTgt>
                                        </p:tgtEl>
                                        <p:attrNameLst>
                                          <p:attrName>fillcolor</p:attrName>
                                        </p:attrNameLst>
                                      </p:cBhvr>
                                      <p:by>
                                        <p:hsl h="0" s="-70588" l="0"/>
                                      </p:by>
                                    </p:animClr>
                                    <p:animClr clrSpc="hsl" dir="cw">
                                      <p:cBhvr>
                                        <p:cTn id="60" dur="500" fill="hold"/>
                                        <p:tgtEl>
                                          <p:spTgt spid="3">
                                            <p:txEl>
                                              <p:pRg st="0" end="0"/>
                                            </p:txEl>
                                          </p:spTgt>
                                        </p:tgtEl>
                                        <p:attrNameLst>
                                          <p:attrName>stroke.color</p:attrName>
                                        </p:attrNameLst>
                                      </p:cBhvr>
                                      <p:by>
                                        <p:hsl h="0" s="-70588" l="0"/>
                                      </p:by>
                                    </p:animClr>
                                    <p:set>
                                      <p:cBhvr>
                                        <p:cTn id="61" dur="500" fill="hold"/>
                                        <p:tgtEl>
                                          <p:spTgt spid="3">
                                            <p:txEl>
                                              <p:pRg st="0" end="0"/>
                                            </p:txEl>
                                          </p:spTgt>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25" presetClass="emph" presetSubtype="0" fill="hold" grpId="2" nodeType="clickEffect">
                                  <p:stCondLst>
                                    <p:cond delay="0"/>
                                  </p:stCondLst>
                                  <p:childTnLst>
                                    <p:animClr clrSpc="hsl" dir="cw">
                                      <p:cBhvr override="childStyle">
                                        <p:cTn id="65" dur="500" fill="hold"/>
                                        <p:tgtEl>
                                          <p:spTgt spid="3">
                                            <p:txEl>
                                              <p:pRg st="1" end="1"/>
                                            </p:txEl>
                                          </p:spTgt>
                                        </p:tgtEl>
                                        <p:attrNameLst>
                                          <p:attrName>style.color</p:attrName>
                                        </p:attrNameLst>
                                      </p:cBhvr>
                                      <p:by>
                                        <p:hsl h="0" s="-70588" l="0"/>
                                      </p:by>
                                    </p:animClr>
                                    <p:animClr clrSpc="hsl" dir="cw">
                                      <p:cBhvr>
                                        <p:cTn id="66" dur="500" fill="hold"/>
                                        <p:tgtEl>
                                          <p:spTgt spid="3">
                                            <p:txEl>
                                              <p:pRg st="1" end="1"/>
                                            </p:txEl>
                                          </p:spTgt>
                                        </p:tgtEl>
                                        <p:attrNameLst>
                                          <p:attrName>fillcolor</p:attrName>
                                        </p:attrNameLst>
                                      </p:cBhvr>
                                      <p:by>
                                        <p:hsl h="0" s="-70588" l="0"/>
                                      </p:by>
                                    </p:animClr>
                                    <p:animClr clrSpc="hsl" dir="cw">
                                      <p:cBhvr>
                                        <p:cTn id="67" dur="500" fill="hold"/>
                                        <p:tgtEl>
                                          <p:spTgt spid="3">
                                            <p:txEl>
                                              <p:pRg st="1" end="1"/>
                                            </p:txEl>
                                          </p:spTgt>
                                        </p:tgtEl>
                                        <p:attrNameLst>
                                          <p:attrName>stroke.color</p:attrName>
                                        </p:attrNameLst>
                                      </p:cBhvr>
                                      <p:by>
                                        <p:hsl h="0" s="-70588" l="0"/>
                                      </p:by>
                                    </p:animClr>
                                    <p:set>
                                      <p:cBhvr>
                                        <p:cTn id="68" dur="500" fill="hold"/>
                                        <p:tgtEl>
                                          <p:spTgt spid="3">
                                            <p:txEl>
                                              <p:pRg st="1" end="1"/>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9" presetClass="emph" presetSubtype="0" nodeType="clickEffect">
                                  <p:stCondLst>
                                    <p:cond delay="0"/>
                                  </p:stCondLst>
                                  <p:childTnLst>
                                    <p:set>
                                      <p:cBhvr rctx="PPT">
                                        <p:cTn id="72" dur="indefinite"/>
                                        <p:tgtEl>
                                          <p:spTgt spid="9"/>
                                        </p:tgtEl>
                                        <p:attrNameLst>
                                          <p:attrName>style.opacity</p:attrName>
                                        </p:attrNameLst>
                                      </p:cBhvr>
                                      <p:to>
                                        <p:strVal val="0.5"/>
                                      </p:to>
                                    </p:set>
                                    <p:animEffect filter="image" prLst="opacity: 0.5">
                                      <p:cBhvr rctx="IE">
                                        <p:cTn id="7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Memoria RAM</a:t>
            </a:r>
            <a:endParaRPr lang="es-GT"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00047" y="2654794"/>
            <a:ext cx="3722146" cy="2315584"/>
          </a:xfrm>
        </p:spPr>
      </p:pic>
      <p:sp>
        <p:nvSpPr>
          <p:cNvPr id="5" name="Rectángulo 4"/>
          <p:cNvSpPr/>
          <p:nvPr/>
        </p:nvSpPr>
        <p:spPr>
          <a:xfrm>
            <a:off x="874956" y="2951220"/>
            <a:ext cx="5859332" cy="2308324"/>
          </a:xfrm>
          <a:prstGeom prst="rect">
            <a:avLst/>
          </a:prstGeom>
        </p:spPr>
        <p:txBody>
          <a:bodyPr wrap="square">
            <a:spAutoFit/>
          </a:bodyPr>
          <a:lstStyle/>
          <a:p>
            <a:r>
              <a:rPr lang="es-ES" dirty="0" smtClean="0"/>
              <a:t>La memoria RAM es la memoria a corto plazo de una computadora que almacena datos e instrucciones que se están utilizando activamente, permitiendo un acceso rápido del procesador a esa información. Es una memoria volátil, lo que significa que su contenido se borra al apagar la computadora, pero su capacidad y velocidad son cruciales para el rendimiento del sistema, la multitarea y la ejecución de programas. </a:t>
            </a:r>
            <a:endParaRPr lang="es-ES" dirty="0"/>
          </a:p>
        </p:txBody>
      </p:sp>
    </p:spTree>
    <p:extLst>
      <p:ext uri="{BB962C8B-B14F-4D97-AF65-F5344CB8AC3E}">
        <p14:creationId xmlns:p14="http://schemas.microsoft.com/office/powerpoint/2010/main" val="150775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xit" presetSubtype="1" fill="hold" grpId="1" nodeType="clickEffect">
                                  <p:stCondLst>
                                    <p:cond delay="0"/>
                                  </p:stCondLst>
                                  <p:childTnLst>
                                    <p:animEffect transition="out" filter="wheel(1)">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1" presetClass="exit" presetSubtype="1" fill="hold" nodeType="clickEffect">
                                  <p:stCondLst>
                                    <p:cond delay="0"/>
                                  </p:stCondLst>
                                  <p:childTnLst>
                                    <p:animEffect transition="out" filter="wheel(1)">
                                      <p:cBhvr>
                                        <p:cTn id="48" dur="2000"/>
                                        <p:tgtEl>
                                          <p:spTgt spid="4"/>
                                        </p:tgtEl>
                                      </p:cBhvr>
                                    </p:animEffect>
                                    <p:set>
                                      <p:cBhvr>
                                        <p:cTn id="49" dur="1" fill="hold">
                                          <p:stCondLst>
                                            <p:cond delay="19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7" presetClass="emph" presetSubtype="0" fill="remove" grpId="2" nodeType="clickEffect">
                                  <p:stCondLst>
                                    <p:cond delay="0"/>
                                  </p:stCondLst>
                                  <p:childTnLst>
                                    <p:animClr clrSpc="rgb" dir="cw">
                                      <p:cBhvr override="childStyle">
                                        <p:cTn id="53" dur="250" autoRev="1" fill="remove"/>
                                        <p:tgtEl>
                                          <p:spTgt spid="2"/>
                                        </p:tgtEl>
                                        <p:attrNameLst>
                                          <p:attrName>style.color</p:attrName>
                                        </p:attrNameLst>
                                      </p:cBhvr>
                                      <p:to>
                                        <a:schemeClr val="bg1"/>
                                      </p:to>
                                    </p:animClr>
                                    <p:animClr clrSpc="rgb" dir="cw">
                                      <p:cBhvr>
                                        <p:cTn id="54" dur="250" autoRev="1" fill="remove"/>
                                        <p:tgtEl>
                                          <p:spTgt spid="2"/>
                                        </p:tgtEl>
                                        <p:attrNameLst>
                                          <p:attrName>fillcolor</p:attrName>
                                        </p:attrNameLst>
                                      </p:cBhvr>
                                      <p:to>
                                        <a:schemeClr val="bg1"/>
                                      </p:to>
                                    </p:animClr>
                                    <p:set>
                                      <p:cBhvr>
                                        <p:cTn id="55" dur="250" autoRev="1" fill="remove"/>
                                        <p:tgtEl>
                                          <p:spTgt spid="2"/>
                                        </p:tgtEl>
                                        <p:attrNameLst>
                                          <p:attrName>fill.type</p:attrName>
                                        </p:attrNameLst>
                                      </p:cBhvr>
                                      <p:to>
                                        <p:strVal val="solid"/>
                                      </p:to>
                                    </p:set>
                                    <p:set>
                                      <p:cBhvr>
                                        <p:cTn id="56" dur="250" autoRev="1" fill="remove"/>
                                        <p:tgtEl>
                                          <p:spTgt spid="2"/>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7" presetClass="emph" presetSubtype="2" fill="hold" nodeType="clickEffect">
                                  <p:stCondLst>
                                    <p:cond delay="0"/>
                                  </p:stCondLst>
                                  <p:childTnLst>
                                    <p:animClr clrSpc="rgb" dir="cw">
                                      <p:cBhvr>
                                        <p:cTn id="60" dur="2000" fill="hold"/>
                                        <p:tgtEl>
                                          <p:spTgt spid="5"/>
                                        </p:tgtEl>
                                        <p:attrNameLst>
                                          <p:attrName>stroke.color</p:attrName>
                                        </p:attrNameLst>
                                      </p:cBhvr>
                                      <p:to>
                                        <a:schemeClr val="accent2"/>
                                      </p:to>
                                    </p:animClr>
                                    <p:set>
                                      <p:cBhvr>
                                        <p:cTn id="61" dur="2000" fill="hold"/>
                                        <p:tgtEl>
                                          <p:spTgt spid="5"/>
                                        </p:tgtEl>
                                        <p:attrNameLst>
                                          <p:attrName>stroke.on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4"/>
                                        </p:tgtEl>
                                        <p:attrNameLst>
                                          <p:attrName>fillcolor</p:attrName>
                                        </p:attrNameLst>
                                      </p:cBhvr>
                                      <p:to>
                                        <a:schemeClr val="accent2"/>
                                      </p:to>
                                    </p:animClr>
                                    <p:set>
                                      <p:cBhvr>
                                        <p:cTn id="66" dur="2000" fill="hold"/>
                                        <p:tgtEl>
                                          <p:spTgt spid="4"/>
                                        </p:tgtEl>
                                        <p:attrNameLst>
                                          <p:attrName>fill.type</p:attrName>
                                        </p:attrNameLst>
                                      </p:cBhvr>
                                      <p:to>
                                        <p:strVal val="solid"/>
                                      </p:to>
                                    </p:set>
                                    <p:set>
                                      <p:cBhvr>
                                        <p:cTn id="67"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Disco de almacenamiento </a:t>
            </a:r>
            <a:br>
              <a:rPr lang="es-ES" dirty="0" smtClean="0"/>
            </a:br>
            <a:endParaRPr lang="es-GT" dirty="0"/>
          </a:p>
        </p:txBody>
      </p:sp>
      <p:sp>
        <p:nvSpPr>
          <p:cNvPr id="3" name="Marcador de contenido 2"/>
          <p:cNvSpPr>
            <a:spLocks noGrp="1"/>
          </p:cNvSpPr>
          <p:nvPr>
            <p:ph idx="1"/>
          </p:nvPr>
        </p:nvSpPr>
        <p:spPr>
          <a:xfrm>
            <a:off x="1053353" y="2285999"/>
            <a:ext cx="6025179" cy="4351338"/>
          </a:xfrm>
        </p:spPr>
        <p:txBody>
          <a:bodyPr>
            <a:normAutofit/>
          </a:bodyPr>
          <a:lstStyle/>
          <a:p>
            <a:r>
              <a:rPr lang="es-ES" dirty="0" smtClean="0"/>
              <a:t>Un disco de almacenamiento de una computadora es un dispositivo de hardware que guarda y recupera datos de forma permanente, funcionando como un archivador para programas, archivos y el sistema operativo. Su función principal es almacenar información en formato digital (bits) y puede ser interno (dentro de la carcasa de la computadora) o externo (conectado a través de USB, por ejemplo). </a:t>
            </a:r>
          </a:p>
          <a:p>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8532" y="2037201"/>
            <a:ext cx="4173967" cy="3115414"/>
          </a:xfrm>
          <a:prstGeom prst="rect">
            <a:avLst/>
          </a:prstGeom>
        </p:spPr>
      </p:pic>
    </p:spTree>
    <p:extLst>
      <p:ext uri="{BB962C8B-B14F-4D97-AF65-F5344CB8AC3E}">
        <p14:creationId xmlns:p14="http://schemas.microsoft.com/office/powerpoint/2010/main" val="406871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1" nodeType="clickEffect">
                                  <p:stCondLst>
                                    <p:cond delay="0"/>
                                  </p:stCondLst>
                                  <p:childTnLst>
                                    <p:animEffect transition="out" filter="wheel(1)">
                                      <p:cBhvr>
                                        <p:cTn id="24" dur="2000"/>
                                        <p:tgtEl>
                                          <p:spTgt spid="3">
                                            <p:txEl>
                                              <p:pRg st="0" end="0"/>
                                            </p:txEl>
                                          </p:spTgt>
                                        </p:tgtEl>
                                      </p:cBhvr>
                                    </p:animEffect>
                                    <p:set>
                                      <p:cBhvr>
                                        <p:cTn id="25"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2"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3"/>
                                        </p:tgtEl>
                                        <p:attrNameLst>
                                          <p:attrName>stroke.color</p:attrName>
                                        </p:attrNameLst>
                                      </p:cBhvr>
                                      <p:to>
                                        <a:schemeClr val="accent2"/>
                                      </p:to>
                                    </p:animClr>
                                    <p:set>
                                      <p:cBhvr>
                                        <p:cTn id="48" dur="2000" fill="hold"/>
                                        <p:tgtEl>
                                          <p:spTgt spid="3"/>
                                        </p:tgtEl>
                                        <p:attrNameLst>
                                          <p:attrName>stroke.on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25" presetClass="emph" presetSubtype="0" fill="hold" nodeType="clickEffect">
                                  <p:stCondLst>
                                    <p:cond delay="0"/>
                                  </p:stCondLst>
                                  <p:childTnLst>
                                    <p:animClr clrSpc="hsl" dir="cw">
                                      <p:cBhvr override="childStyle">
                                        <p:cTn id="52" dur="500" fill="hold"/>
                                        <p:tgtEl>
                                          <p:spTgt spid="4"/>
                                        </p:tgtEl>
                                        <p:attrNameLst>
                                          <p:attrName>style.color</p:attrName>
                                        </p:attrNameLst>
                                      </p:cBhvr>
                                      <p:by>
                                        <p:hsl h="0" s="-70588" l="0"/>
                                      </p:by>
                                    </p:animClr>
                                    <p:animClr clrSpc="hsl" dir="cw">
                                      <p:cBhvr>
                                        <p:cTn id="53" dur="500" fill="hold"/>
                                        <p:tgtEl>
                                          <p:spTgt spid="4"/>
                                        </p:tgtEl>
                                        <p:attrNameLst>
                                          <p:attrName>fillcolor</p:attrName>
                                        </p:attrNameLst>
                                      </p:cBhvr>
                                      <p:by>
                                        <p:hsl h="0" s="-70588" l="0"/>
                                      </p:by>
                                    </p:animClr>
                                    <p:animClr clrSpc="hsl" dir="cw">
                                      <p:cBhvr>
                                        <p:cTn id="54" dur="500" fill="hold"/>
                                        <p:tgtEl>
                                          <p:spTgt spid="4"/>
                                        </p:tgtEl>
                                        <p:attrNameLst>
                                          <p:attrName>stroke.color</p:attrName>
                                        </p:attrNameLst>
                                      </p:cBhvr>
                                      <p:by>
                                        <p:hsl h="0" s="-70588" l="0"/>
                                      </p:by>
                                    </p:animClr>
                                    <p:set>
                                      <p:cBhvr>
                                        <p:cTn id="5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Disco duro </a:t>
            </a:r>
            <a:endParaRPr lang="es-GT" dirty="0"/>
          </a:p>
        </p:txBody>
      </p:sp>
      <p:sp>
        <p:nvSpPr>
          <p:cNvPr id="3" name="Marcador de contenido 2"/>
          <p:cNvSpPr>
            <a:spLocks noGrp="1"/>
          </p:cNvSpPr>
          <p:nvPr>
            <p:ph idx="1"/>
          </p:nvPr>
        </p:nvSpPr>
        <p:spPr>
          <a:xfrm>
            <a:off x="1085626" y="2142509"/>
            <a:ext cx="6175786" cy="3795712"/>
          </a:xfrm>
        </p:spPr>
        <p:txBody>
          <a:bodyPr>
            <a:normAutofit fontScale="92500"/>
          </a:bodyPr>
          <a:lstStyle/>
          <a:p>
            <a:r>
              <a:rPr lang="es-ES" dirty="0" smtClean="0">
                <a:effectLst/>
              </a:rPr>
              <a:t>Visión general creada por IA</a:t>
            </a:r>
          </a:p>
          <a:p>
            <a:r>
              <a:rPr lang="es-ES" dirty="0" smtClean="0"/>
              <a:t>Un disco duro es un dispositivo de almacenamiento de datos que guarda información de forma permanente en una computadora. Almacena el sistema operativo, programas, documentos, fotos, música y otros archivos. Funciona mediante discos giratorios con recubrimiento magnético y cabezales de lectura/escritura, aunque las unidades de estado sólido (</a:t>
            </a:r>
            <a:r>
              <a:rPr lang="es-ES" dirty="0" smtClean="0">
                <a:hlinkClick r:id="rId2"/>
              </a:rPr>
              <a:t>SSD</a:t>
            </a:r>
            <a:r>
              <a:rPr lang="es-ES" dirty="0" smtClean="0"/>
              <a:t>), que usan memoria flash, son ahora más comunes y rápidas. </a:t>
            </a:r>
          </a:p>
          <a:p>
            <a:endParaRPr lang="es-GT" dirty="0"/>
          </a:p>
        </p:txBody>
      </p:sp>
      <p:pic>
        <p:nvPicPr>
          <p:cNvPr id="4" name="Imagen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5501" y="2316761"/>
            <a:ext cx="4077148" cy="2760850"/>
          </a:xfrm>
          <a:prstGeom prst="rect">
            <a:avLst/>
          </a:prstGeom>
        </p:spPr>
      </p:pic>
    </p:spTree>
    <p:extLst>
      <p:ext uri="{BB962C8B-B14F-4D97-AF65-F5344CB8AC3E}">
        <p14:creationId xmlns:p14="http://schemas.microsoft.com/office/powerpoint/2010/main" val="10890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1" nodeType="clickEffect">
                                  <p:stCondLst>
                                    <p:cond delay="0"/>
                                  </p:stCondLst>
                                  <p:childTnLst>
                                    <p:animEffect transition="out" filter="circle(out)">
                                      <p:cBhvr>
                                        <p:cTn id="26" dur="2000"/>
                                        <p:tgtEl>
                                          <p:spTgt spid="3">
                                            <p:txEl>
                                              <p:pRg st="0" end="0"/>
                                            </p:txEl>
                                          </p:spTgt>
                                        </p:tgtEl>
                                      </p:cBhvr>
                                    </p:animEffect>
                                    <p:set>
                                      <p:cBhvr>
                                        <p:cTn id="2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3">
                                            <p:txEl>
                                              <p:pRg st="1" end="1"/>
                                            </p:txEl>
                                          </p:spTgt>
                                        </p:tgtEl>
                                      </p:cBhvr>
                                    </p:animEffect>
                                    <p:set>
                                      <p:cBhvr>
                                        <p:cTn id="3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xit" presetSubtype="1" fill="hold" nodeType="clickEffect">
                                  <p:stCondLst>
                                    <p:cond delay="0"/>
                                  </p:stCondLst>
                                  <p:childTnLst>
                                    <p:animEffect transition="out" filter="wheel(1)">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2"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grpId="2" nodeType="clickEffect">
                                  <p:stCondLst>
                                    <p:cond delay="0"/>
                                  </p:stCondLst>
                                  <p:childTnLst>
                                    <p:animEffect transition="out" filter="fade">
                                      <p:cBhvr>
                                        <p:cTn id="53" dur="500" tmFilter="0, 0; .2, .5; .8, .5; 1, 0"/>
                                        <p:tgtEl>
                                          <p:spTgt spid="3">
                                            <p:txEl>
                                              <p:pRg st="0" end="0"/>
                                            </p:txEl>
                                          </p:spTgt>
                                        </p:tgtEl>
                                      </p:cBhvr>
                                    </p:animEffect>
                                    <p:animScale>
                                      <p:cBhvr>
                                        <p:cTn id="54" dur="250" autoRev="1" fill="hold"/>
                                        <p:tgtEl>
                                          <p:spTgt spid="3">
                                            <p:txEl>
                                              <p:pRg st="0" end="0"/>
                                            </p:txEl>
                                          </p:spTgt>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2" nodeType="clickEffect">
                                  <p:stCondLst>
                                    <p:cond delay="0"/>
                                  </p:stCondLst>
                                  <p:childTnLst>
                                    <p:animEffect transition="out" filter="fade">
                                      <p:cBhvr>
                                        <p:cTn id="58" dur="500" tmFilter="0, 0; .2, .5; .8, .5; 1, 0"/>
                                        <p:tgtEl>
                                          <p:spTgt spid="3">
                                            <p:txEl>
                                              <p:pRg st="1" end="1"/>
                                            </p:txEl>
                                          </p:spTgt>
                                        </p:tgtEl>
                                      </p:cBhvr>
                                    </p:animEffect>
                                    <p:animScale>
                                      <p:cBhvr>
                                        <p:cTn id="59" dur="250" autoRev="1" fill="hold"/>
                                        <p:tgtEl>
                                          <p:spTgt spid="3">
                                            <p:txEl>
                                              <p:pRg st="1" end="1"/>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4" presetClass="emph" presetSubtype="0" fill="hold" nodeType="clickEffect">
                                  <p:stCondLst>
                                    <p:cond delay="0"/>
                                  </p:stCondLst>
                                  <p:childTnLst>
                                    <p:animClr clrSpc="hsl" dir="cw">
                                      <p:cBhvr override="childStyle">
                                        <p:cTn id="63" dur="500" fill="hold"/>
                                        <p:tgtEl>
                                          <p:spTgt spid="4"/>
                                        </p:tgtEl>
                                        <p:attrNameLst>
                                          <p:attrName>style.color</p:attrName>
                                        </p:attrNameLst>
                                      </p:cBhvr>
                                      <p:by>
                                        <p:hsl h="0" s="-12549" l="-25098"/>
                                      </p:by>
                                    </p:animClr>
                                    <p:animClr clrSpc="hsl" dir="cw">
                                      <p:cBhvr>
                                        <p:cTn id="64" dur="500" fill="hold"/>
                                        <p:tgtEl>
                                          <p:spTgt spid="4"/>
                                        </p:tgtEl>
                                        <p:attrNameLst>
                                          <p:attrName>fillcolor</p:attrName>
                                        </p:attrNameLst>
                                      </p:cBhvr>
                                      <p:by>
                                        <p:hsl h="0" s="-12549" l="-25098"/>
                                      </p:by>
                                    </p:animClr>
                                    <p:animClr clrSpc="hsl" dir="cw">
                                      <p:cBhvr>
                                        <p:cTn id="65" dur="500" fill="hold"/>
                                        <p:tgtEl>
                                          <p:spTgt spid="4"/>
                                        </p:tgtEl>
                                        <p:attrNameLst>
                                          <p:attrName>stroke.color</p:attrName>
                                        </p:attrNameLst>
                                      </p:cBhvr>
                                      <p:by>
                                        <p:hsl h="0" s="-12549" l="-25098"/>
                                      </p:by>
                                    </p:animClr>
                                    <p:set>
                                      <p:cBhvr>
                                        <p:cTn id="66"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Tarjeta grafica </a:t>
            </a:r>
            <a:endParaRPr lang="es-GT" dirty="0"/>
          </a:p>
        </p:txBody>
      </p:sp>
      <p:sp>
        <p:nvSpPr>
          <p:cNvPr id="3" name="Marcador de contenido 2"/>
          <p:cNvSpPr>
            <a:spLocks noGrp="1"/>
          </p:cNvSpPr>
          <p:nvPr>
            <p:ph idx="1"/>
          </p:nvPr>
        </p:nvSpPr>
        <p:spPr>
          <a:xfrm>
            <a:off x="1295402" y="2506662"/>
            <a:ext cx="5820784" cy="3582166"/>
          </a:xfrm>
        </p:spPr>
        <p:txBody>
          <a:bodyPr>
            <a:normAutofit lnSpcReduction="10000"/>
          </a:bodyPr>
          <a:lstStyle/>
          <a:p>
            <a:r>
              <a:rPr lang="es-ES" dirty="0" smtClean="0"/>
              <a:t>Una tarjeta gráfica es un componente de hardware que procesa y muestra imágenes, videos y animaciones en el monitor de una computadora. Funciona convirtiendo datos digitales en información visual, lo que es crucial para tareas exigentes como juegos, edición de video y aplicaciones de diseño gráfico. A menudo se la llama tarjeta de video, unidad de procesamiento gráfico (GPU) o adaptador gráfico. </a:t>
            </a:r>
          </a:p>
          <a:p>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05657" y="2944738"/>
            <a:ext cx="3657600" cy="2530904"/>
          </a:xfrm>
          <a:prstGeom prst="rect">
            <a:avLst/>
          </a:prstGeom>
        </p:spPr>
      </p:pic>
    </p:spTree>
    <p:extLst>
      <p:ext uri="{BB962C8B-B14F-4D97-AF65-F5344CB8AC3E}">
        <p14:creationId xmlns:p14="http://schemas.microsoft.com/office/powerpoint/2010/main" val="417859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grpId="1" nodeType="clickEffect">
                                  <p:stCondLst>
                                    <p:cond delay="0"/>
                                  </p:stCondLst>
                                  <p:childTnLst>
                                    <p:animEffect transition="out" filter="wheel(1)">
                                      <p:cBhvr>
                                        <p:cTn id="22" dur="2000"/>
                                        <p:tgtEl>
                                          <p:spTgt spid="3">
                                            <p:txEl>
                                              <p:pRg st="0" end="0"/>
                                            </p:txEl>
                                          </p:spTgt>
                                        </p:tgtEl>
                                      </p:cBhvr>
                                    </p:animEffect>
                                    <p:set>
                                      <p:cBhvr>
                                        <p:cTn id="23"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nodeType="clickEffect">
                                  <p:stCondLst>
                                    <p:cond delay="0"/>
                                  </p:stCondLst>
                                  <p:childTnLst>
                                    <p:animEffect transition="out" filter="wheel(1)">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2" nodeType="clickEffect">
                                  <p:stCondLst>
                                    <p:cond delay="0"/>
                                  </p:stCondLst>
                                  <p:childTnLst>
                                    <p:animEffect transition="out" filter="fade">
                                      <p:cBhvr>
                                        <p:cTn id="39" dur="500" tmFilter="0, 0; .2, .5; .8, .5; 1, 0"/>
                                        <p:tgtEl>
                                          <p:spTgt spid="2"/>
                                        </p:tgtEl>
                                      </p:cBhvr>
                                    </p:animEffect>
                                    <p:animScale>
                                      <p:cBhvr>
                                        <p:cTn id="40" dur="250" autoRev="1" fill="hold"/>
                                        <p:tgtEl>
                                          <p:spTgt spid="2"/>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25" presetClass="emph" presetSubtype="0" fill="hold" grpId="2" nodeType="clickEffect">
                                  <p:stCondLst>
                                    <p:cond delay="0"/>
                                  </p:stCondLst>
                                  <p:childTnLst>
                                    <p:animClr clrSpc="hsl" dir="cw">
                                      <p:cBhvr override="childStyle">
                                        <p:cTn id="44" dur="500" fill="hold"/>
                                        <p:tgtEl>
                                          <p:spTgt spid="3">
                                            <p:txEl>
                                              <p:pRg st="0" end="0"/>
                                            </p:txEl>
                                          </p:spTgt>
                                        </p:tgtEl>
                                        <p:attrNameLst>
                                          <p:attrName>style.color</p:attrName>
                                        </p:attrNameLst>
                                      </p:cBhvr>
                                      <p:by>
                                        <p:hsl h="0" s="-70588" l="0"/>
                                      </p:by>
                                    </p:animClr>
                                    <p:animClr clrSpc="hsl" dir="cw">
                                      <p:cBhvr>
                                        <p:cTn id="45" dur="500" fill="hold"/>
                                        <p:tgtEl>
                                          <p:spTgt spid="3">
                                            <p:txEl>
                                              <p:pRg st="0" end="0"/>
                                            </p:txEl>
                                          </p:spTgt>
                                        </p:tgtEl>
                                        <p:attrNameLst>
                                          <p:attrName>fillcolor</p:attrName>
                                        </p:attrNameLst>
                                      </p:cBhvr>
                                      <p:by>
                                        <p:hsl h="0" s="-70588" l="0"/>
                                      </p:by>
                                    </p:animClr>
                                    <p:animClr clrSpc="hsl" dir="cw">
                                      <p:cBhvr>
                                        <p:cTn id="46" dur="500" fill="hold"/>
                                        <p:tgtEl>
                                          <p:spTgt spid="3">
                                            <p:txEl>
                                              <p:pRg st="0" end="0"/>
                                            </p:txEl>
                                          </p:spTgt>
                                        </p:tgtEl>
                                        <p:attrNameLst>
                                          <p:attrName>stroke.color</p:attrName>
                                        </p:attrNameLst>
                                      </p:cBhvr>
                                      <p:by>
                                        <p:hsl h="0" s="-70588" l="0"/>
                                      </p:by>
                                    </p:animClr>
                                    <p:set>
                                      <p:cBhvr>
                                        <p:cTn id="47" dur="500" fill="hold"/>
                                        <p:tgtEl>
                                          <p:spTgt spid="3">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4"/>
                                        </p:tgtEl>
                                        <p:attrNameLst>
                                          <p:attrName>r</p:attrName>
                                        </p:attrNameLst>
                                      </p:cBhvr>
                                    </p:animRot>
                                    <p:animRot by="-240000">
                                      <p:cBhvr>
                                        <p:cTn id="52" dur="200" fill="hold">
                                          <p:stCondLst>
                                            <p:cond delay="200"/>
                                          </p:stCondLst>
                                        </p:cTn>
                                        <p:tgtEl>
                                          <p:spTgt spid="4"/>
                                        </p:tgtEl>
                                        <p:attrNameLst>
                                          <p:attrName>r</p:attrName>
                                        </p:attrNameLst>
                                      </p:cBhvr>
                                    </p:animRot>
                                    <p:animRot by="240000">
                                      <p:cBhvr>
                                        <p:cTn id="53" dur="200" fill="hold">
                                          <p:stCondLst>
                                            <p:cond delay="400"/>
                                          </p:stCondLst>
                                        </p:cTn>
                                        <p:tgtEl>
                                          <p:spTgt spid="4"/>
                                        </p:tgtEl>
                                        <p:attrNameLst>
                                          <p:attrName>r</p:attrName>
                                        </p:attrNameLst>
                                      </p:cBhvr>
                                    </p:animRot>
                                    <p:animRot by="-240000">
                                      <p:cBhvr>
                                        <p:cTn id="54" dur="200" fill="hold">
                                          <p:stCondLst>
                                            <p:cond delay="600"/>
                                          </p:stCondLst>
                                        </p:cTn>
                                        <p:tgtEl>
                                          <p:spTgt spid="4"/>
                                        </p:tgtEl>
                                        <p:attrNameLst>
                                          <p:attrName>r</p:attrName>
                                        </p:attrNameLst>
                                      </p:cBhvr>
                                    </p:animRot>
                                    <p:animRot by="120000">
                                      <p:cBhvr>
                                        <p:cTn id="5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16685" y="2624231"/>
            <a:ext cx="10515600" cy="1325563"/>
          </a:xfrm>
        </p:spPr>
        <p:txBody>
          <a:bodyPr/>
          <a:lstStyle/>
          <a:p>
            <a:r>
              <a:rPr lang="es-ES" dirty="0" smtClean="0"/>
              <a:t>Les agradezco por su atención muchas gracias </a:t>
            </a:r>
            <a:endParaRPr lang="es-GT" dirty="0"/>
          </a:p>
        </p:txBody>
      </p:sp>
    </p:spTree>
    <p:extLst>
      <p:ext uri="{BB962C8B-B14F-4D97-AF65-F5344CB8AC3E}">
        <p14:creationId xmlns:p14="http://schemas.microsoft.com/office/powerpoint/2010/main" val="1888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1" nodeType="clickEffect">
                                  <p:stCondLst>
                                    <p:cond delay="0"/>
                                  </p:stCondLst>
                                  <p:childTnLst>
                                    <p:animEffect transition="out" filter="wheel(1)">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grpId="2" nodeType="clickEffect">
                                  <p:stCondLst>
                                    <p:cond delay="0"/>
                                  </p:stCondLst>
                                  <p:childTnLst>
                                    <p:animClr clrSpc="hsl" dir="cw">
                                      <p:cBhvr override="childStyle">
                                        <p:cTn id="18" dur="500" fill="hold"/>
                                        <p:tgtEl>
                                          <p:spTgt spid="4"/>
                                        </p:tgtEl>
                                        <p:attrNameLst>
                                          <p:attrName>style.color</p:attrName>
                                        </p:attrNameLst>
                                      </p:cBhvr>
                                      <p:by>
                                        <p:hsl h="0" s="12549" l="25098"/>
                                      </p:by>
                                    </p:animClr>
                                    <p:animClr clrSpc="hsl" dir="cw">
                                      <p:cBhvr>
                                        <p:cTn id="19" dur="500" fill="hold"/>
                                        <p:tgtEl>
                                          <p:spTgt spid="4"/>
                                        </p:tgtEl>
                                        <p:attrNameLst>
                                          <p:attrName>fillcolor</p:attrName>
                                        </p:attrNameLst>
                                      </p:cBhvr>
                                      <p:by>
                                        <p:hsl h="0" s="12549" l="25098"/>
                                      </p:by>
                                    </p:animClr>
                                    <p:animClr clrSpc="hsl" dir="cw">
                                      <p:cBhvr>
                                        <p:cTn id="20" dur="500" fill="hold"/>
                                        <p:tgtEl>
                                          <p:spTgt spid="4"/>
                                        </p:tgtEl>
                                        <p:attrNameLst>
                                          <p:attrName>stroke.color</p:attrName>
                                        </p:attrNameLst>
                                      </p:cBhvr>
                                      <p:by>
                                        <p:hsl h="0" s="12549" l="25098"/>
                                      </p:by>
                                    </p:animClr>
                                    <p:set>
                                      <p:cBhvr>
                                        <p:cTn id="21"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449096"/>
          </a:xfrm>
        </p:spPr>
        <p:txBody>
          <a:bodyPr>
            <a:normAutofit/>
          </a:bodyPr>
          <a:lstStyle/>
          <a:p>
            <a:r>
              <a:rPr lang="es-ES" dirty="0" smtClean="0"/>
              <a:t>Maquina de escribir.</a:t>
            </a:r>
            <a:br>
              <a:rPr lang="es-ES" dirty="0" smtClean="0"/>
            </a:br>
            <a:r>
              <a:rPr lang="es-ES" dirty="0" smtClean="0"/>
              <a:t>computadora. </a:t>
            </a:r>
            <a:endParaRPr lang="es-GT" dirty="0"/>
          </a:p>
        </p:txBody>
      </p:sp>
      <p:sp>
        <p:nvSpPr>
          <p:cNvPr id="3" name="Marcador de contenido 2"/>
          <p:cNvSpPr>
            <a:spLocks noGrp="1"/>
          </p:cNvSpPr>
          <p:nvPr>
            <p:ph idx="1"/>
          </p:nvPr>
        </p:nvSpPr>
        <p:spPr/>
        <p:txBody>
          <a:bodyPr/>
          <a:lstStyle/>
          <a:p>
            <a:endParaRPr lang="es-GT"/>
          </a:p>
        </p:txBody>
      </p:sp>
    </p:spTree>
    <p:extLst>
      <p:ext uri="{BB962C8B-B14F-4D97-AF65-F5344CB8AC3E}">
        <p14:creationId xmlns:p14="http://schemas.microsoft.com/office/powerpoint/2010/main" val="306207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2"/>
                                        </p:tgtEl>
                                        <p:attrNameLst>
                                          <p:attrName>stroke.color</p:attrName>
                                        </p:attrNameLst>
                                      </p:cBhvr>
                                      <p:to>
                                        <a:schemeClr val="accent2"/>
                                      </p:to>
                                    </p:animClr>
                                    <p:set>
                                      <p:cBhvr>
                                        <p:cTn id="1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Marcas de maquinas de escribir </a:t>
            </a:r>
            <a:endParaRPr lang="es-GT" dirty="0"/>
          </a:p>
        </p:txBody>
      </p:sp>
      <p:sp>
        <p:nvSpPr>
          <p:cNvPr id="3" name="Marcador de contenido 2"/>
          <p:cNvSpPr>
            <a:spLocks noGrp="1"/>
          </p:cNvSpPr>
          <p:nvPr>
            <p:ph idx="1"/>
          </p:nvPr>
        </p:nvSpPr>
        <p:spPr/>
        <p:txBody>
          <a:bodyPr/>
          <a:lstStyle/>
          <a:p>
            <a:r>
              <a:rPr lang="es-ES" dirty="0" smtClean="0"/>
              <a:t>Adler</a:t>
            </a:r>
          </a:p>
          <a:p>
            <a:r>
              <a:rPr lang="es-ES" dirty="0" smtClean="0"/>
              <a:t>Royal </a:t>
            </a:r>
          </a:p>
          <a:p>
            <a:r>
              <a:rPr lang="es-ES" dirty="0" smtClean="0"/>
              <a:t>Remington</a:t>
            </a:r>
          </a:p>
          <a:p>
            <a:r>
              <a:rPr lang="es-ES" dirty="0" smtClean="0"/>
              <a:t>Canon </a:t>
            </a:r>
          </a:p>
          <a:p>
            <a:r>
              <a:rPr lang="es-ES" dirty="0" smtClean="0"/>
              <a:t>Olivetti </a:t>
            </a:r>
            <a:endParaRPr lang="es-GT" dirty="0"/>
          </a:p>
        </p:txBody>
      </p:sp>
    </p:spTree>
    <p:extLst>
      <p:ext uri="{BB962C8B-B14F-4D97-AF65-F5344CB8AC3E}">
        <p14:creationId xmlns:p14="http://schemas.microsoft.com/office/powerpoint/2010/main" val="33154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mph" presetSubtype="0" fill="hold" grpId="2" nodeType="clickEffect">
                                  <p:stCondLst>
                                    <p:cond delay="0"/>
                                  </p:stCondLst>
                                  <p:childTnLst>
                                    <p:animClr clrSpc="hsl" dir="cw">
                                      <p:cBhvr override="childStyle">
                                        <p:cTn id="37" dur="500" fill="hold"/>
                                        <p:tgtEl>
                                          <p:spTgt spid="2"/>
                                        </p:tgtEl>
                                        <p:attrNameLst>
                                          <p:attrName>style.color</p:attrName>
                                        </p:attrNameLst>
                                      </p:cBhvr>
                                      <p:by>
                                        <p:hsl h="0" s="12549" l="25098"/>
                                      </p:by>
                                    </p:animClr>
                                    <p:animClr clrSpc="hsl" dir="cw">
                                      <p:cBhvr>
                                        <p:cTn id="38" dur="500" fill="hold"/>
                                        <p:tgtEl>
                                          <p:spTgt spid="2"/>
                                        </p:tgtEl>
                                        <p:attrNameLst>
                                          <p:attrName>fillcolor</p:attrName>
                                        </p:attrNameLst>
                                      </p:cBhvr>
                                      <p:by>
                                        <p:hsl h="0" s="12549" l="25098"/>
                                      </p:by>
                                    </p:animClr>
                                    <p:animClr clrSpc="hsl" dir="cw">
                                      <p:cBhvr>
                                        <p:cTn id="39" dur="500" fill="hold"/>
                                        <p:tgtEl>
                                          <p:spTgt spid="2"/>
                                        </p:tgtEl>
                                        <p:attrNameLst>
                                          <p:attrName>stroke.color</p:attrName>
                                        </p:attrNameLst>
                                      </p:cBhvr>
                                      <p:by>
                                        <p:hsl h="0" s="12549" l="25098"/>
                                      </p:by>
                                    </p:animClr>
                                    <p:set>
                                      <p:cBhvr>
                                        <p:cTn id="40" dur="500" fill="hold"/>
                                        <p:tgtEl>
                                          <p:spTgt spid="2"/>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3"/>
                                        </p:tgtEl>
                                        <p:attrNameLst>
                                          <p:attrName>fillcolor</p:attrName>
                                        </p:attrNameLst>
                                      </p:cBhvr>
                                      <p:to>
                                        <a:schemeClr val="accent2"/>
                                      </p:to>
                                    </p:animClr>
                                    <p:set>
                                      <p:cBhvr>
                                        <p:cTn id="45" dur="2000" fill="hold"/>
                                        <p:tgtEl>
                                          <p:spTgt spid="3"/>
                                        </p:tgtEl>
                                        <p:attrNameLst>
                                          <p:attrName>fill.type</p:attrName>
                                        </p:attrNameLst>
                                      </p:cBhvr>
                                      <p:to>
                                        <p:strVal val="solid"/>
                                      </p:to>
                                    </p:set>
                                    <p:set>
                                      <p:cBhvr>
                                        <p:cTn id="46" dur="2000" fill="hold"/>
                                        <p:tgtEl>
                                          <p:spTgt spid="3"/>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1" nodeType="clickEffect">
                                  <p:stCondLst>
                                    <p:cond delay="0"/>
                                  </p:stCondLst>
                                  <p:childTnLst>
                                    <p:animEffect transition="out" filter="fade">
                                      <p:cBhvr>
                                        <p:cTn id="50" dur="1000"/>
                                        <p:tgtEl>
                                          <p:spTgt spid="2"/>
                                        </p:tgtEl>
                                      </p:cBhvr>
                                    </p:animEffect>
                                    <p:anim calcmode="lin" valueType="num">
                                      <p:cBhvr>
                                        <p:cTn id="51" dur="1000"/>
                                        <p:tgtEl>
                                          <p:spTgt spid="2"/>
                                        </p:tgtEl>
                                        <p:attrNameLst>
                                          <p:attrName>ppt_x</p:attrName>
                                        </p:attrNameLst>
                                      </p:cBhvr>
                                      <p:tavLst>
                                        <p:tav tm="0">
                                          <p:val>
                                            <p:strVal val="ppt_x"/>
                                          </p:val>
                                        </p:tav>
                                        <p:tav tm="100000">
                                          <p:val>
                                            <p:strVal val="ppt_x"/>
                                          </p:val>
                                        </p:tav>
                                      </p:tavLst>
                                    </p:anim>
                                    <p:anim calcmode="lin" valueType="num">
                                      <p:cBhvr>
                                        <p:cTn id="52" dur="1000"/>
                                        <p:tgtEl>
                                          <p:spTgt spid="2"/>
                                        </p:tgtEl>
                                        <p:attrNameLst>
                                          <p:attrName>ppt_y</p:attrName>
                                        </p:attrNameLst>
                                      </p:cBhvr>
                                      <p:tavLst>
                                        <p:tav tm="0">
                                          <p:val>
                                            <p:strVal val="ppt_y"/>
                                          </p:val>
                                        </p:tav>
                                        <p:tav tm="100000">
                                          <p:val>
                                            <p:strVal val="ppt_y+.1"/>
                                          </p:val>
                                        </p:tav>
                                      </p:tavLst>
                                    </p:anim>
                                    <p:set>
                                      <p:cBhvr>
                                        <p:cTn id="53" dur="1" fill="hold">
                                          <p:stCondLst>
                                            <p:cond delay="999"/>
                                          </p:stCondLst>
                                        </p:cTn>
                                        <p:tgtEl>
                                          <p:spTgt spid="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1" presetClass="exit" presetSubtype="1" fill="hold" grpId="1" nodeType="clickEffect">
                                  <p:stCondLst>
                                    <p:cond delay="0"/>
                                  </p:stCondLst>
                                  <p:childTnLst>
                                    <p:animEffect transition="out" filter="wheel(1)">
                                      <p:cBhvr>
                                        <p:cTn id="57" dur="2000"/>
                                        <p:tgtEl>
                                          <p:spTgt spid="3">
                                            <p:txEl>
                                              <p:pRg st="0" end="0"/>
                                            </p:txEl>
                                          </p:spTgt>
                                        </p:tgtEl>
                                      </p:cBhvr>
                                    </p:animEffect>
                                    <p:set>
                                      <p:cBhvr>
                                        <p:cTn id="58"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1" presetClass="exit" presetSubtype="1" fill="hold" grpId="1" nodeType="clickEffect">
                                  <p:stCondLst>
                                    <p:cond delay="0"/>
                                  </p:stCondLst>
                                  <p:childTnLst>
                                    <p:animEffect transition="out" filter="wheel(1)">
                                      <p:cBhvr>
                                        <p:cTn id="62" dur="2000"/>
                                        <p:tgtEl>
                                          <p:spTgt spid="3">
                                            <p:txEl>
                                              <p:pRg st="1" end="1"/>
                                            </p:txEl>
                                          </p:spTgt>
                                        </p:tgtEl>
                                      </p:cBhvr>
                                    </p:animEffect>
                                    <p:set>
                                      <p:cBhvr>
                                        <p:cTn id="63"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1" presetClass="exit" presetSubtype="1" fill="hold" grpId="1" nodeType="clickEffect">
                                  <p:stCondLst>
                                    <p:cond delay="0"/>
                                  </p:stCondLst>
                                  <p:childTnLst>
                                    <p:animEffect transition="out" filter="wheel(1)">
                                      <p:cBhvr>
                                        <p:cTn id="67" dur="2000"/>
                                        <p:tgtEl>
                                          <p:spTgt spid="3">
                                            <p:txEl>
                                              <p:pRg st="2" end="2"/>
                                            </p:txEl>
                                          </p:spTgt>
                                        </p:tgtEl>
                                      </p:cBhvr>
                                    </p:animEffect>
                                    <p:set>
                                      <p:cBhvr>
                                        <p:cTn id="68"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1" presetClass="exit" presetSubtype="1" fill="hold" grpId="1" nodeType="clickEffect">
                                  <p:stCondLst>
                                    <p:cond delay="0"/>
                                  </p:stCondLst>
                                  <p:childTnLst>
                                    <p:animEffect transition="out" filter="wheel(1)">
                                      <p:cBhvr>
                                        <p:cTn id="72" dur="2000"/>
                                        <p:tgtEl>
                                          <p:spTgt spid="3">
                                            <p:txEl>
                                              <p:pRg st="3" end="3"/>
                                            </p:txEl>
                                          </p:spTgt>
                                        </p:tgtEl>
                                      </p:cBhvr>
                                    </p:animEffect>
                                    <p:set>
                                      <p:cBhvr>
                                        <p:cTn id="73"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1" presetClass="exit" presetSubtype="1" fill="hold" grpId="1" nodeType="clickEffect">
                                  <p:stCondLst>
                                    <p:cond delay="0"/>
                                  </p:stCondLst>
                                  <p:childTnLst>
                                    <p:animEffect transition="out" filter="wheel(1)">
                                      <p:cBhvr>
                                        <p:cTn id="77" dur="2000"/>
                                        <p:tgtEl>
                                          <p:spTgt spid="3">
                                            <p:txEl>
                                              <p:pRg st="4" end="4"/>
                                            </p:txEl>
                                          </p:spTgt>
                                        </p:tgtEl>
                                      </p:cBhvr>
                                    </p:animEffect>
                                    <p:set>
                                      <p:cBhvr>
                                        <p:cTn id="78"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Rodillo </a:t>
            </a:r>
            <a:endParaRPr lang="es-GT" dirty="0"/>
          </a:p>
        </p:txBody>
      </p:sp>
      <p:sp>
        <p:nvSpPr>
          <p:cNvPr id="3" name="Marcador de contenido 2"/>
          <p:cNvSpPr>
            <a:spLocks noGrp="1"/>
          </p:cNvSpPr>
          <p:nvPr>
            <p:ph idx="1"/>
          </p:nvPr>
        </p:nvSpPr>
        <p:spPr>
          <a:xfrm>
            <a:off x="978049" y="2422208"/>
            <a:ext cx="6283362" cy="3326187"/>
          </a:xfrm>
        </p:spPr>
        <p:txBody>
          <a:bodyPr/>
          <a:lstStyle/>
          <a:p>
            <a:pPr lvl="1"/>
            <a:r>
              <a:rPr lang="es-ES" dirty="0" smtClean="0"/>
              <a:t>El rodillo de una máquina de escribir es un cilindro de caucho que se encuentra en la parte trasera, sobre el cual se enrolla el papel para escribir. Su función principal es hacer que el papel avance correctamente a medida que se escribe en él. </a:t>
            </a:r>
          </a:p>
          <a:p>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3635" y="2665432"/>
            <a:ext cx="3082963" cy="3082963"/>
          </a:xfrm>
          <a:prstGeom prst="rect">
            <a:avLst/>
          </a:prstGeom>
        </p:spPr>
      </p:pic>
    </p:spTree>
    <p:extLst>
      <p:ext uri="{BB962C8B-B14F-4D97-AF65-F5344CB8AC3E}">
        <p14:creationId xmlns:p14="http://schemas.microsoft.com/office/powerpoint/2010/main" val="337129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3">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mph" presetSubtype="0" fill="hold" grpId="2" nodeType="clickEffect">
                                  <p:stCondLst>
                                    <p:cond delay="0"/>
                                  </p:stCondLst>
                                  <p:childTnLst>
                                    <p:animClr clrSpc="hsl" dir="cw">
                                      <p:cBhvr override="childStyle">
                                        <p:cTn id="39" dur="500" fill="hold"/>
                                        <p:tgtEl>
                                          <p:spTgt spid="2"/>
                                        </p:tgtEl>
                                        <p:attrNameLst>
                                          <p:attrName>style.color</p:attrName>
                                        </p:attrNameLst>
                                      </p:cBhvr>
                                      <p:by>
                                        <p:hsl h="7200000" s="0" l="0"/>
                                      </p:by>
                                    </p:animClr>
                                    <p:animClr clrSpc="hsl" dir="cw">
                                      <p:cBhvr>
                                        <p:cTn id="40" dur="500" fill="hold"/>
                                        <p:tgtEl>
                                          <p:spTgt spid="2"/>
                                        </p:tgtEl>
                                        <p:attrNameLst>
                                          <p:attrName>fillcolor</p:attrName>
                                        </p:attrNameLst>
                                      </p:cBhvr>
                                      <p:by>
                                        <p:hsl h="7200000" s="0" l="0"/>
                                      </p:by>
                                    </p:animClr>
                                    <p:animClr clrSpc="hsl" dir="cw">
                                      <p:cBhvr>
                                        <p:cTn id="41" dur="500" fill="hold"/>
                                        <p:tgtEl>
                                          <p:spTgt spid="2"/>
                                        </p:tgtEl>
                                        <p:attrNameLst>
                                          <p:attrName>stroke.color</p:attrName>
                                        </p:attrNameLst>
                                      </p:cBhvr>
                                      <p:by>
                                        <p:hsl h="7200000" s="0" l="0"/>
                                      </p:by>
                                    </p:animClr>
                                    <p:set>
                                      <p:cBhvr>
                                        <p:cTn id="42" dur="500" fill="hold"/>
                                        <p:tgtEl>
                                          <p:spTgt spid="2"/>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3"/>
                                        </p:tgtEl>
                                        <p:attrNameLst>
                                          <p:attrName>stroke.color</p:attrName>
                                        </p:attrNameLst>
                                      </p:cBhvr>
                                      <p:to>
                                        <a:schemeClr val="accent2"/>
                                      </p:to>
                                    </p:animClr>
                                    <p:set>
                                      <p:cBhvr>
                                        <p:cTn id="47" dur="2000" fill="hold"/>
                                        <p:tgtEl>
                                          <p:spTgt spid="3"/>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4"/>
                                        </p:tgtEl>
                                        <p:attrNameLst>
                                          <p:attrName>stroke.color</p:attrName>
                                        </p:attrNameLst>
                                      </p:cBhvr>
                                      <p:to>
                                        <a:schemeClr val="accent2"/>
                                      </p:to>
                                    </p:animClr>
                                    <p:set>
                                      <p:cBhvr>
                                        <p:cTn id="52"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Carro </a:t>
            </a:r>
            <a:endParaRPr lang="es-GT" dirty="0"/>
          </a:p>
        </p:txBody>
      </p:sp>
      <p:sp>
        <p:nvSpPr>
          <p:cNvPr id="3" name="Marcador de contenido 2"/>
          <p:cNvSpPr>
            <a:spLocks noGrp="1"/>
          </p:cNvSpPr>
          <p:nvPr>
            <p:ph idx="1"/>
          </p:nvPr>
        </p:nvSpPr>
        <p:spPr>
          <a:xfrm>
            <a:off x="859716" y="2528047"/>
            <a:ext cx="6218816" cy="3270325"/>
          </a:xfrm>
        </p:spPr>
        <p:txBody>
          <a:bodyPr>
            <a:normAutofit/>
          </a:bodyPr>
          <a:lstStyle/>
          <a:p>
            <a:r>
              <a:rPr lang="es-ES" dirty="0" smtClean="0"/>
              <a:t>El carro de una máquina de escribir es la pieza que sostiene el rodillo con el papel y que se desplaza horizontalmente de un lado a otro mientras se escribe. Es el mecanismo que permite que cada carácter se imprima en una posición diferente y también incluye la escala que marca la posición de la escritura</a:t>
            </a:r>
            <a:endParaRPr lang="es-GT"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3234" y="2655793"/>
            <a:ext cx="3560780" cy="2670585"/>
          </a:xfrm>
          <a:prstGeom prst="rect">
            <a:avLst/>
          </a:prstGeom>
        </p:spPr>
      </p:pic>
    </p:spTree>
    <p:extLst>
      <p:ext uri="{BB962C8B-B14F-4D97-AF65-F5344CB8AC3E}">
        <p14:creationId xmlns:p14="http://schemas.microsoft.com/office/powerpoint/2010/main" val="40190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nodeType="clickEffect">
                                  <p:stCondLst>
                                    <p:cond delay="0"/>
                                  </p:stCondLst>
                                  <p:childTnLst>
                                    <p:anim calcmode="lin" valueType="num">
                                      <p:cBhvr>
                                        <p:cTn id="33" dur="1000"/>
                                        <p:tgtEl>
                                          <p:spTgt spid="5"/>
                                        </p:tgtEl>
                                        <p:attrNameLst>
                                          <p:attrName>ppt_w</p:attrName>
                                        </p:attrNameLst>
                                      </p:cBhvr>
                                      <p:tavLst>
                                        <p:tav tm="0">
                                          <p:val>
                                            <p:strVal val="ppt_w"/>
                                          </p:val>
                                        </p:tav>
                                        <p:tav tm="100000">
                                          <p:val>
                                            <p:fltVal val="0"/>
                                          </p:val>
                                        </p:tav>
                                      </p:tavLst>
                                    </p:anim>
                                    <p:anim calcmode="lin" valueType="num">
                                      <p:cBhvr>
                                        <p:cTn id="34" dur="1000"/>
                                        <p:tgtEl>
                                          <p:spTgt spid="5"/>
                                        </p:tgtEl>
                                        <p:attrNameLst>
                                          <p:attrName>ppt_h</p:attrName>
                                        </p:attrNameLst>
                                      </p:cBhvr>
                                      <p:tavLst>
                                        <p:tav tm="0">
                                          <p:val>
                                            <p:strVal val="ppt_h"/>
                                          </p:val>
                                        </p:tav>
                                        <p:tav tm="100000">
                                          <p:val>
                                            <p:fltVal val="0"/>
                                          </p:val>
                                        </p:tav>
                                      </p:tavLst>
                                    </p:anim>
                                    <p:anim calcmode="lin" valueType="num">
                                      <p:cBhvr>
                                        <p:cTn id="35" dur="1000"/>
                                        <p:tgtEl>
                                          <p:spTgt spid="5"/>
                                        </p:tgtEl>
                                        <p:attrNameLst>
                                          <p:attrName>style.rotation</p:attrName>
                                        </p:attrNameLst>
                                      </p:cBhvr>
                                      <p:tavLst>
                                        <p:tav tm="0">
                                          <p:val>
                                            <p:fltVal val="0"/>
                                          </p:val>
                                        </p:tav>
                                        <p:tav tm="100000">
                                          <p:val>
                                            <p:fltVal val="90"/>
                                          </p:val>
                                        </p:tav>
                                      </p:tavLst>
                                    </p:anim>
                                    <p:animEffect transition="out" filter="fade">
                                      <p:cBhvr>
                                        <p:cTn id="36" dur="1000"/>
                                        <p:tgtEl>
                                          <p:spTgt spid="5"/>
                                        </p:tgtEl>
                                      </p:cBhvr>
                                    </p:animEffect>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2" nodeType="clickEffect">
                                  <p:stCondLst>
                                    <p:cond delay="0"/>
                                  </p:stCondLst>
                                  <p:childTnLst>
                                    <p:animEffect transition="out" filter="fade">
                                      <p:cBhvr>
                                        <p:cTn id="41" dur="500" tmFilter="0, 0; .2, .5; .8, .5; 1, 0"/>
                                        <p:tgtEl>
                                          <p:spTgt spid="3">
                                            <p:txEl>
                                              <p:pRg st="0" end="0"/>
                                            </p:txEl>
                                          </p:spTgt>
                                        </p:tgtEl>
                                      </p:cBhvr>
                                    </p:animEffect>
                                    <p:animScale>
                                      <p:cBhvr>
                                        <p:cTn id="42" dur="250" autoRev="1" fill="hold"/>
                                        <p:tgtEl>
                                          <p:spTgt spid="3">
                                            <p:txEl>
                                              <p:pRg st="0" end="0"/>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nodeType="clickEffect">
                                  <p:stCondLst>
                                    <p:cond delay="0"/>
                                  </p:stCondLst>
                                  <p:childTnLst>
                                    <p:animClr clrSpc="rgb" dir="cw">
                                      <p:cBhvr override="childStyle">
                                        <p:cTn id="46" dur="250" autoRev="1" fill="remove"/>
                                        <p:tgtEl>
                                          <p:spTgt spid="5"/>
                                        </p:tgtEl>
                                        <p:attrNameLst>
                                          <p:attrName>style.color</p:attrName>
                                        </p:attrNameLst>
                                      </p:cBhvr>
                                      <p:to>
                                        <a:schemeClr val="bg1"/>
                                      </p:to>
                                    </p:animClr>
                                    <p:animClr clrSpc="rgb" dir="cw">
                                      <p:cBhvr>
                                        <p:cTn id="47" dur="250" autoRev="1" fill="remove"/>
                                        <p:tgtEl>
                                          <p:spTgt spid="5"/>
                                        </p:tgtEl>
                                        <p:attrNameLst>
                                          <p:attrName>fillcolor</p:attrName>
                                        </p:attrNameLst>
                                      </p:cBhvr>
                                      <p:to>
                                        <a:schemeClr val="bg1"/>
                                      </p:to>
                                    </p:animClr>
                                    <p:set>
                                      <p:cBhvr>
                                        <p:cTn id="48" dur="250" autoRev="1" fill="remove"/>
                                        <p:tgtEl>
                                          <p:spTgt spid="5"/>
                                        </p:tgtEl>
                                        <p:attrNameLst>
                                          <p:attrName>fill.type</p:attrName>
                                        </p:attrNameLst>
                                      </p:cBhvr>
                                      <p:to>
                                        <p:strVal val="solid"/>
                                      </p:to>
                                    </p:set>
                                    <p:set>
                                      <p:cBhvr>
                                        <p:cTn id="49" dur="250" autoRev="1" fill="remove"/>
                                        <p:tgtEl>
                                          <p:spTgt spid="5"/>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grpId="2" nodeType="clickEffect">
                                  <p:stCondLst>
                                    <p:cond delay="0"/>
                                  </p:stCondLst>
                                  <p:childTnLst>
                                    <p:animEffect transition="out" filter="fade">
                                      <p:cBhvr>
                                        <p:cTn id="53" dur="500" tmFilter="0, 0; .2, .5; .8, .5; 1, 0"/>
                                        <p:tgtEl>
                                          <p:spTgt spid="2"/>
                                        </p:tgtEl>
                                      </p:cBhvr>
                                    </p:animEffect>
                                    <p:animScale>
                                      <p:cBhvr>
                                        <p:cTn id="5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Timbre </a:t>
            </a:r>
            <a:endParaRPr lang="es-GT" dirty="0"/>
          </a:p>
        </p:txBody>
      </p:sp>
      <p:sp>
        <p:nvSpPr>
          <p:cNvPr id="3" name="Marcador de contenido 2"/>
          <p:cNvSpPr>
            <a:spLocks noGrp="1"/>
          </p:cNvSpPr>
          <p:nvPr>
            <p:ph idx="1"/>
          </p:nvPr>
        </p:nvSpPr>
        <p:spPr>
          <a:xfrm>
            <a:off x="956534" y="2632448"/>
            <a:ext cx="6143513" cy="4351338"/>
          </a:xfrm>
        </p:spPr>
        <p:txBody>
          <a:bodyPr/>
          <a:lstStyle/>
          <a:p>
            <a:r>
              <a:rPr lang="es-ES" dirty="0" smtClean="0"/>
              <a:t>El timbre de una máquina de escribir es un sonido agudo que se emite al acercarse al final del margen derecho para avisar al usuario que debe pasar la línea. Es una señal de advertencia para evitar seguir escribiendo y tener que pasar el carro al margen izquierdo. </a:t>
            </a:r>
          </a:p>
          <a:p>
            <a:endParaRPr lang="es-GT" dirty="0"/>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9144" y="2907253"/>
            <a:ext cx="3714974" cy="2089673"/>
          </a:xfrm>
          <a:prstGeom prst="rect">
            <a:avLst/>
          </a:prstGeom>
        </p:spPr>
      </p:pic>
    </p:spTree>
    <p:extLst>
      <p:ext uri="{BB962C8B-B14F-4D97-AF65-F5344CB8AC3E}">
        <p14:creationId xmlns:p14="http://schemas.microsoft.com/office/powerpoint/2010/main" val="36641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nodeType="clickEffect">
                                  <p:stCondLst>
                                    <p:cond delay="0"/>
                                  </p:stCondLst>
                                  <p:childTnLst>
                                    <p:animEffect transition="out" filter="circle(out)">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2" nodeType="clickEffect">
                                  <p:stCondLst>
                                    <p:cond delay="0"/>
                                  </p:stCondLst>
                                  <p:childTnLst>
                                    <p:animClr clrSpc="hsl" dir="cw">
                                      <p:cBhvr override="childStyle">
                                        <p:cTn id="40" dur="500" fill="hold"/>
                                        <p:tgtEl>
                                          <p:spTgt spid="2"/>
                                        </p:tgtEl>
                                        <p:attrNameLst>
                                          <p:attrName>style.color</p:attrName>
                                        </p:attrNameLst>
                                      </p:cBhvr>
                                      <p:by>
                                        <p:hsl h="0" s="-12549" l="-25098"/>
                                      </p:by>
                                    </p:animClr>
                                    <p:animClr clrSpc="hsl" dir="cw">
                                      <p:cBhvr>
                                        <p:cTn id="41" dur="500" fill="hold"/>
                                        <p:tgtEl>
                                          <p:spTgt spid="2"/>
                                        </p:tgtEl>
                                        <p:attrNameLst>
                                          <p:attrName>fillcolor</p:attrName>
                                        </p:attrNameLst>
                                      </p:cBhvr>
                                      <p:by>
                                        <p:hsl h="0" s="-12549" l="-25098"/>
                                      </p:by>
                                    </p:animClr>
                                    <p:animClr clrSpc="hsl" dir="cw">
                                      <p:cBhvr>
                                        <p:cTn id="42" dur="500" fill="hold"/>
                                        <p:tgtEl>
                                          <p:spTgt spid="2"/>
                                        </p:tgtEl>
                                        <p:attrNameLst>
                                          <p:attrName>stroke.color</p:attrName>
                                        </p:attrNameLst>
                                      </p:cBhvr>
                                      <p:by>
                                        <p:hsl h="0" s="-12549" l="-25098"/>
                                      </p:by>
                                    </p:animClr>
                                    <p:set>
                                      <p:cBhvr>
                                        <p:cTn id="43" dur="500" fill="hold"/>
                                        <p:tgtEl>
                                          <p:spTgt spid="2"/>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1" presetClass="emph" presetSubtype="0" fill="hold" grpId="2" nodeType="clickEffect">
                                  <p:stCondLst>
                                    <p:cond delay="0"/>
                                  </p:stCondLst>
                                  <p:childTnLst>
                                    <p:animClr clrSpc="hsl" dir="cw">
                                      <p:cBhvr override="childStyle">
                                        <p:cTn id="47" dur="500" fill="hold"/>
                                        <p:tgtEl>
                                          <p:spTgt spid="3">
                                            <p:txEl>
                                              <p:pRg st="0" end="0"/>
                                            </p:txEl>
                                          </p:spTgt>
                                        </p:tgtEl>
                                        <p:attrNameLst>
                                          <p:attrName>style.color</p:attrName>
                                        </p:attrNameLst>
                                      </p:cBhvr>
                                      <p:by>
                                        <p:hsl h="7200000" s="0" l="0"/>
                                      </p:by>
                                    </p:animClr>
                                    <p:animClr clrSpc="hsl" dir="cw">
                                      <p:cBhvr>
                                        <p:cTn id="48" dur="500" fill="hold"/>
                                        <p:tgtEl>
                                          <p:spTgt spid="3">
                                            <p:txEl>
                                              <p:pRg st="0" end="0"/>
                                            </p:txEl>
                                          </p:spTgt>
                                        </p:tgtEl>
                                        <p:attrNameLst>
                                          <p:attrName>fillcolor</p:attrName>
                                        </p:attrNameLst>
                                      </p:cBhvr>
                                      <p:by>
                                        <p:hsl h="7200000" s="0" l="0"/>
                                      </p:by>
                                    </p:animClr>
                                    <p:animClr clrSpc="hsl" dir="cw">
                                      <p:cBhvr>
                                        <p:cTn id="49" dur="500" fill="hold"/>
                                        <p:tgtEl>
                                          <p:spTgt spid="3">
                                            <p:txEl>
                                              <p:pRg st="0" end="0"/>
                                            </p:txEl>
                                          </p:spTgt>
                                        </p:tgtEl>
                                        <p:attrNameLst>
                                          <p:attrName>stroke.color</p:attrName>
                                        </p:attrNameLst>
                                      </p:cBhvr>
                                      <p:by>
                                        <p:hsl h="7200000" s="0" l="0"/>
                                      </p:by>
                                    </p:animClr>
                                    <p:set>
                                      <p:cBhvr>
                                        <p:cTn id="50" dur="500" fill="hold"/>
                                        <p:tgtEl>
                                          <p:spTgt spid="3">
                                            <p:txEl>
                                              <p:pRg st="0" end="0"/>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Barra espaciadora </a:t>
            </a:r>
            <a:endParaRPr lang="es-GT" dirty="0"/>
          </a:p>
        </p:txBody>
      </p:sp>
      <p:sp>
        <p:nvSpPr>
          <p:cNvPr id="3" name="Marcador de contenido 2"/>
          <p:cNvSpPr>
            <a:spLocks noGrp="1"/>
          </p:cNvSpPr>
          <p:nvPr>
            <p:ph idx="1"/>
          </p:nvPr>
        </p:nvSpPr>
        <p:spPr>
          <a:xfrm>
            <a:off x="397137" y="2280621"/>
            <a:ext cx="6380181" cy="3530582"/>
          </a:xfrm>
        </p:spPr>
        <p:txBody>
          <a:bodyPr/>
          <a:lstStyle/>
          <a:p>
            <a:r>
              <a:rPr lang="es-ES" dirty="0" smtClean="0"/>
              <a:t>La "barra esparcidora" de una máquina de escribir es la barra espaciadora, una tecla larga y horizontal ubicada en la parte inferior del teclado. Su función principal es insertar un espacio en blanco entre palabras, letras o signos para separar el texto y hacerlo legible</a:t>
            </a:r>
            <a:endParaRPr lang="es-GT"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3633" y="2541494"/>
            <a:ext cx="3557195" cy="2667896"/>
          </a:xfrm>
          <a:prstGeom prst="rect">
            <a:avLst/>
          </a:prstGeom>
        </p:spPr>
      </p:pic>
    </p:spTree>
    <p:extLst>
      <p:ext uri="{BB962C8B-B14F-4D97-AF65-F5344CB8AC3E}">
        <p14:creationId xmlns:p14="http://schemas.microsoft.com/office/powerpoint/2010/main" val="37038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iterate type="lt">
                                    <p:tmPct val="0"/>
                                  </p:iterate>
                                  <p:childTnLst>
                                    <p:animEffect transition="out" filter="circle(out)">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grpId="2" nodeType="clickEffect">
                                  <p:stCondLst>
                                    <p:cond delay="0"/>
                                  </p:stCondLst>
                                  <p:iterate type="lt">
                                    <p:tmPct val="4000"/>
                                  </p:iterate>
                                  <p:childTnLst>
                                    <p:set>
                                      <p:cBhvr override="childStyle">
                                        <p:cTn id="54" dur="500" fill="hold"/>
                                        <p:tgtEl>
                                          <p:spTgt spid="2"/>
                                        </p:tgtEl>
                                        <p:attrNameLst>
                                          <p:attrName>style.color</p:attrName>
                                        </p:attrNameLst>
                                      </p:cBhvr>
                                      <p:to>
                                        <p:clrVal>
                                          <a:schemeClr val="accent2"/>
                                        </p:clrVal>
                                      </p:to>
                                    </p:set>
                                    <p:set>
                                      <p:cBhvr>
                                        <p:cTn id="55" dur="500" fill="hold"/>
                                        <p:tgtEl>
                                          <p:spTgt spid="2"/>
                                        </p:tgtEl>
                                        <p:attrNameLst>
                                          <p:attrName>fillcolor</p:attrName>
                                        </p:attrNameLst>
                                      </p:cBhvr>
                                      <p:to>
                                        <p:clrVal>
                                          <a:schemeClr val="accent2"/>
                                        </p:clrVal>
                                      </p:to>
                                    </p:set>
                                    <p:set>
                                      <p:cBhvr>
                                        <p:cTn id="56" dur="500" fill="hold"/>
                                        <p:tgtEl>
                                          <p:spTgt spid="2"/>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7" presetClass="emph" presetSubtype="2" fill="hold" nodeType="clickEffect">
                                  <p:stCondLst>
                                    <p:cond delay="0"/>
                                  </p:stCondLst>
                                  <p:childTnLst>
                                    <p:animClr clrSpc="rgb" dir="cw">
                                      <p:cBhvr>
                                        <p:cTn id="60" dur="2000" fill="hold"/>
                                        <p:tgtEl>
                                          <p:spTgt spid="3"/>
                                        </p:tgtEl>
                                        <p:attrNameLst>
                                          <p:attrName>stroke.color</p:attrName>
                                        </p:attrNameLst>
                                      </p:cBhvr>
                                      <p:to>
                                        <a:schemeClr val="accent2"/>
                                      </p:to>
                                    </p:animClr>
                                    <p:set>
                                      <p:cBhvr>
                                        <p:cTn id="61" dur="2000" fill="hold"/>
                                        <p:tgtEl>
                                          <p:spTgt spid="3"/>
                                        </p:tgtEl>
                                        <p:attrNameLst>
                                          <p:attrName>stroke.on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27" presetClass="emph" presetSubtype="0" fill="remove" nodeType="clickEffect">
                                  <p:stCondLst>
                                    <p:cond delay="0"/>
                                  </p:stCondLst>
                                  <p:childTnLst>
                                    <p:animClr clrSpc="rgb" dir="cw">
                                      <p:cBhvr override="childStyle">
                                        <p:cTn id="65" dur="250" autoRev="1" fill="remove"/>
                                        <p:tgtEl>
                                          <p:spTgt spid="4"/>
                                        </p:tgtEl>
                                        <p:attrNameLst>
                                          <p:attrName>style.color</p:attrName>
                                        </p:attrNameLst>
                                      </p:cBhvr>
                                      <p:to>
                                        <a:schemeClr val="bg1"/>
                                      </p:to>
                                    </p:animClr>
                                    <p:animClr clrSpc="rgb" dir="cw">
                                      <p:cBhvr>
                                        <p:cTn id="66" dur="250" autoRev="1" fill="remove"/>
                                        <p:tgtEl>
                                          <p:spTgt spid="4"/>
                                        </p:tgtEl>
                                        <p:attrNameLst>
                                          <p:attrName>fillcolor</p:attrName>
                                        </p:attrNameLst>
                                      </p:cBhvr>
                                      <p:to>
                                        <a:schemeClr val="bg1"/>
                                      </p:to>
                                    </p:animClr>
                                    <p:set>
                                      <p:cBhvr>
                                        <p:cTn id="67" dur="250" autoRev="1" fill="remove"/>
                                        <p:tgtEl>
                                          <p:spTgt spid="4"/>
                                        </p:tgtEl>
                                        <p:attrNameLst>
                                          <p:attrName>fill.type</p:attrName>
                                        </p:attrNameLst>
                                      </p:cBhvr>
                                      <p:to>
                                        <p:strVal val="solid"/>
                                      </p:to>
                                    </p:set>
                                    <p:set>
                                      <p:cBhvr>
                                        <p:cTn id="68"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Teclado </a:t>
            </a:r>
            <a:endParaRPr lang="es-GT" dirty="0"/>
          </a:p>
        </p:txBody>
      </p:sp>
      <p:sp>
        <p:nvSpPr>
          <p:cNvPr id="3" name="Marcador de contenido 2"/>
          <p:cNvSpPr>
            <a:spLocks noGrp="1"/>
          </p:cNvSpPr>
          <p:nvPr>
            <p:ph idx="1"/>
          </p:nvPr>
        </p:nvSpPr>
        <p:spPr>
          <a:xfrm>
            <a:off x="794273" y="2245173"/>
            <a:ext cx="6003664" cy="4351338"/>
          </a:xfrm>
        </p:spPr>
        <p:txBody>
          <a:bodyPr/>
          <a:lstStyle/>
          <a:p>
            <a:r>
              <a:rPr lang="es-ES" dirty="0" smtClean="0"/>
              <a:t>Teclado: </a:t>
            </a:r>
            <a:r>
              <a:rPr lang="es-ES" b="1" dirty="0" smtClean="0"/>
              <a:t>conjunto ordenado de teclas de una máquina</a:t>
            </a:r>
            <a:r>
              <a:rPr lang="es-ES" dirty="0" smtClean="0"/>
              <a:t>. Palanca de carro libre: palanca para cambiar de líneas y pasar al otro borde del margen. Carro: pieza de la máquina en la que va el rodillo con el papel, que se desplaza de un lado a otro.</a:t>
            </a:r>
            <a:endParaRPr lang="es-GT" dirty="0"/>
          </a:p>
        </p:txBody>
      </p:sp>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27936" y="3188297"/>
            <a:ext cx="4070929" cy="2287345"/>
          </a:xfrm>
          <a:prstGeom prst="rect">
            <a:avLst/>
          </a:prstGeom>
        </p:spPr>
      </p:pic>
    </p:spTree>
    <p:extLst>
      <p:ext uri="{BB962C8B-B14F-4D97-AF65-F5344CB8AC3E}">
        <p14:creationId xmlns:p14="http://schemas.microsoft.com/office/powerpoint/2010/main" val="20256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1" nodeType="clickEffect">
                                  <p:stCondLst>
                                    <p:cond delay="0"/>
                                  </p:stCondLst>
                                  <p:childTnLst>
                                    <p:animEffect transition="out" filter="wheel(1)">
                                      <p:cBhvr>
                                        <p:cTn id="21" dur="2000"/>
                                        <p:tgtEl>
                                          <p:spTgt spid="3">
                                            <p:txEl>
                                              <p:pRg st="0" end="0"/>
                                            </p:txEl>
                                          </p:spTgt>
                                        </p:tgtEl>
                                      </p:cBhvr>
                                    </p:animEffect>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grpId="2" nodeType="clickEffect">
                                  <p:stCondLst>
                                    <p:cond delay="0"/>
                                  </p:stCondLst>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mph" presetSubtype="0" fill="hold" grpId="2" nodeType="clickEffect">
                                  <p:stCondLst>
                                    <p:cond delay="0"/>
                                  </p:stCondLst>
                                  <p:childTnLst>
                                    <p:anim calcmode="discrete" valueType="str">
                                      <p:cBhvr override="childStyle">
                                        <p:cTn id="55"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56" fill="hold">
                      <p:stCondLst>
                        <p:cond delay="indefinite"/>
                      </p:stCondLst>
                      <p:childTnLst>
                        <p:par>
                          <p:cTn id="57" fill="hold">
                            <p:stCondLst>
                              <p:cond delay="0"/>
                            </p:stCondLst>
                            <p:childTnLst>
                              <p:par>
                                <p:cTn id="58" presetID="9" presetClass="emph" presetSubtype="0" nodeType="clickEffect">
                                  <p:stCondLst>
                                    <p:cond delay="0"/>
                                  </p:stCondLst>
                                  <p:childTnLst>
                                    <p:set>
                                      <p:cBhvr rctx="PPT">
                                        <p:cTn id="59" dur="indefinite"/>
                                        <p:tgtEl>
                                          <p:spTgt spid="4"/>
                                        </p:tgtEl>
                                        <p:attrNameLst>
                                          <p:attrName>style.opacity</p:attrName>
                                        </p:attrNameLst>
                                      </p:cBhvr>
                                      <p:to>
                                        <p:strVal val="0.5"/>
                                      </p:to>
                                    </p:set>
                                    <p:animEffect filter="image" prLst="opacity: 0.5">
                                      <p:cBhvr rctx="IE">
                                        <p:cTn id="6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externas de una computadora </a:t>
            </a:r>
            <a:endParaRPr lang="es-GT" dirty="0"/>
          </a:p>
        </p:txBody>
      </p:sp>
      <p:sp>
        <p:nvSpPr>
          <p:cNvPr id="3" name="Marcador de contenido 2"/>
          <p:cNvSpPr>
            <a:spLocks noGrp="1"/>
          </p:cNvSpPr>
          <p:nvPr>
            <p:ph idx="1"/>
          </p:nvPr>
        </p:nvSpPr>
        <p:spPr/>
        <p:txBody>
          <a:bodyPr/>
          <a:lstStyle/>
          <a:p>
            <a:r>
              <a:rPr lang="es-ES" b="1" dirty="0" smtClean="0"/>
              <a:t>Teclado:</a:t>
            </a:r>
            <a:r>
              <a:rPr lang="es-ES" dirty="0" smtClean="0"/>
              <a:t> Permite escribir texto y comandos.</a:t>
            </a:r>
          </a:p>
          <a:p>
            <a:r>
              <a:rPr lang="es-GT" b="1" dirty="0" smtClean="0"/>
              <a:t>Micrófono:</a:t>
            </a:r>
            <a:r>
              <a:rPr lang="es-GT" dirty="0" smtClean="0"/>
              <a:t> Captura audio.</a:t>
            </a:r>
          </a:p>
          <a:p>
            <a:r>
              <a:rPr lang="es-ES" b="1" dirty="0" smtClean="0"/>
              <a:t>Escáner:</a:t>
            </a:r>
            <a:r>
              <a:rPr lang="es-ES" dirty="0" smtClean="0"/>
              <a:t> Digitaliza imágenes y documentos.</a:t>
            </a:r>
          </a:p>
          <a:p>
            <a:r>
              <a:rPr lang="es-ES" b="1" dirty="0" smtClean="0"/>
              <a:t>Cámara web:</a:t>
            </a:r>
            <a:r>
              <a:rPr lang="es-ES" dirty="0" smtClean="0"/>
              <a:t> Permite la captura de video y fotos. </a:t>
            </a:r>
          </a:p>
          <a:p>
            <a:r>
              <a:rPr lang="es-ES" b="1" dirty="0" smtClean="0"/>
              <a:t>Monitor:</a:t>
            </a:r>
            <a:r>
              <a:rPr lang="es-ES" dirty="0" smtClean="0"/>
              <a:t> Muestra la información visual y la interfaz gráfica.</a:t>
            </a:r>
          </a:p>
          <a:p>
            <a:pPr marL="0" indent="0">
              <a:buNone/>
            </a:pPr>
            <a:endParaRPr lang="es-GT" dirty="0"/>
          </a:p>
        </p:txBody>
      </p:sp>
    </p:spTree>
    <p:extLst>
      <p:ext uri="{BB962C8B-B14F-4D97-AF65-F5344CB8AC3E}">
        <p14:creationId xmlns:p14="http://schemas.microsoft.com/office/powerpoint/2010/main" val="15211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2000"/>
                                        <p:tgtEl>
                                          <p:spTgt spid="3">
                                            <p:txEl>
                                              <p:pRg st="0" end="0"/>
                                            </p:txEl>
                                          </p:spTgt>
                                        </p:tgtEl>
                                      </p:cBhvr>
                                    </p:animEffect>
                                    <p:set>
                                      <p:cBhvr>
                                        <p:cTn id="20"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0" nodeType="clickEffect">
                                  <p:stCondLst>
                                    <p:cond delay="0"/>
                                  </p:stCondLst>
                                  <p:childTnLst>
                                    <p:animEffect transition="out" filter="wheel(1)">
                                      <p:cBhvr>
                                        <p:cTn id="24" dur="2000"/>
                                        <p:tgtEl>
                                          <p:spTgt spid="3">
                                            <p:txEl>
                                              <p:pRg st="1" end="1"/>
                                            </p:txEl>
                                          </p:spTgt>
                                        </p:tgtEl>
                                      </p:cBhvr>
                                    </p:animEffect>
                                    <p:set>
                                      <p:cBhvr>
                                        <p:cTn id="25"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xit" presetSubtype="1" fill="hold" grpId="0" nodeType="clickEffect">
                                  <p:stCondLst>
                                    <p:cond delay="0"/>
                                  </p:stCondLst>
                                  <p:childTnLst>
                                    <p:animEffect transition="out" filter="wheel(1)">
                                      <p:cBhvr>
                                        <p:cTn id="29" dur="2000"/>
                                        <p:tgtEl>
                                          <p:spTgt spid="3">
                                            <p:txEl>
                                              <p:pRg st="2" end="2"/>
                                            </p:txEl>
                                          </p:spTgt>
                                        </p:tgtEl>
                                      </p:cBhvr>
                                    </p:animEffect>
                                    <p:set>
                                      <p:cBhvr>
                                        <p:cTn id="30"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grpId="0" nodeType="clickEffect">
                                  <p:stCondLst>
                                    <p:cond delay="0"/>
                                  </p:stCondLst>
                                  <p:childTnLst>
                                    <p:animEffect transition="out" filter="wheel(1)">
                                      <p:cBhvr>
                                        <p:cTn id="34" dur="2000"/>
                                        <p:tgtEl>
                                          <p:spTgt spid="3">
                                            <p:txEl>
                                              <p:pRg st="3" end="3"/>
                                            </p:txEl>
                                          </p:spTgt>
                                        </p:tgtEl>
                                      </p:cBhvr>
                                    </p:animEffect>
                                    <p:set>
                                      <p:cBhvr>
                                        <p:cTn id="35"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xit" presetSubtype="1" fill="hold" grpId="0" nodeType="clickEffect">
                                  <p:stCondLst>
                                    <p:cond delay="0"/>
                                  </p:stCondLst>
                                  <p:childTnLst>
                                    <p:animEffect transition="out" filter="wheel(1)">
                                      <p:cBhvr>
                                        <p:cTn id="39" dur="2000"/>
                                        <p:tgtEl>
                                          <p:spTgt spid="3">
                                            <p:txEl>
                                              <p:pRg st="4" end="4"/>
                                            </p:txEl>
                                          </p:spTgt>
                                        </p:tgtEl>
                                      </p:cBhvr>
                                    </p:animEffect>
                                    <p:set>
                                      <p:cBhvr>
                                        <p:cTn id="40"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1"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1"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additive="base">
                                        <p:cTn id="5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1"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additive="base">
                                        <p:cTn id="6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1"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additive="base">
                                        <p:cTn id="6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2" nodeType="clickEffect">
                                  <p:stCondLst>
                                    <p:cond delay="0"/>
                                  </p:stCondLst>
                                  <p:childTnLst>
                                    <p:animEffect transition="out" filter="fade">
                                      <p:cBhvr>
                                        <p:cTn id="74" dur="500" tmFilter="0, 0; .2, .5; .8, .5; 1, 0"/>
                                        <p:tgtEl>
                                          <p:spTgt spid="2"/>
                                        </p:tgtEl>
                                      </p:cBhvr>
                                    </p:animEffect>
                                    <p:animScale>
                                      <p:cBhvr>
                                        <p:cTn id="75" dur="250" autoRev="1" fill="hold"/>
                                        <p:tgtEl>
                                          <p:spTgt spid="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7" presetClass="emph" presetSubtype="2" fill="hold" nodeType="clickEffect">
                                  <p:stCondLst>
                                    <p:cond delay="0"/>
                                  </p:stCondLst>
                                  <p:childTnLst>
                                    <p:animClr clrSpc="rgb" dir="cw">
                                      <p:cBhvr>
                                        <p:cTn id="79" dur="2000" fill="hold"/>
                                        <p:tgtEl>
                                          <p:spTgt spid="3"/>
                                        </p:tgtEl>
                                        <p:attrNameLst>
                                          <p:attrName>stroke.color</p:attrName>
                                        </p:attrNameLst>
                                      </p:cBhvr>
                                      <p:to>
                                        <a:schemeClr val="accent2"/>
                                      </p:to>
                                    </p:animClr>
                                    <p:set>
                                      <p:cBhvr>
                                        <p:cTn id="80" dur="2000" fill="hold"/>
                                        <p:tgtEl>
                                          <p:spTgt spid="3"/>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grpId="2" nodeType="clickEffect">
                                  <p:stCondLst>
                                    <p:cond delay="0"/>
                                  </p:stCondLst>
                                  <p:childTnLst>
                                    <p:animRot by="120000">
                                      <p:cBhvr>
                                        <p:cTn id="84" dur="100" fill="hold">
                                          <p:stCondLst>
                                            <p:cond delay="0"/>
                                          </p:stCondLst>
                                        </p:cTn>
                                        <p:tgtEl>
                                          <p:spTgt spid="3">
                                            <p:txEl>
                                              <p:pRg st="0" end="0"/>
                                            </p:txEl>
                                          </p:spTgt>
                                        </p:tgtEl>
                                        <p:attrNameLst>
                                          <p:attrName>r</p:attrName>
                                        </p:attrNameLst>
                                      </p:cBhvr>
                                    </p:animRot>
                                    <p:animRot by="-240000">
                                      <p:cBhvr>
                                        <p:cTn id="85" dur="200" fill="hold">
                                          <p:stCondLst>
                                            <p:cond delay="200"/>
                                          </p:stCondLst>
                                        </p:cTn>
                                        <p:tgtEl>
                                          <p:spTgt spid="3">
                                            <p:txEl>
                                              <p:pRg st="0" end="0"/>
                                            </p:txEl>
                                          </p:spTgt>
                                        </p:tgtEl>
                                        <p:attrNameLst>
                                          <p:attrName>r</p:attrName>
                                        </p:attrNameLst>
                                      </p:cBhvr>
                                    </p:animRot>
                                    <p:animRot by="240000">
                                      <p:cBhvr>
                                        <p:cTn id="86" dur="200" fill="hold">
                                          <p:stCondLst>
                                            <p:cond delay="400"/>
                                          </p:stCondLst>
                                        </p:cTn>
                                        <p:tgtEl>
                                          <p:spTgt spid="3">
                                            <p:txEl>
                                              <p:pRg st="0" end="0"/>
                                            </p:txEl>
                                          </p:spTgt>
                                        </p:tgtEl>
                                        <p:attrNameLst>
                                          <p:attrName>r</p:attrName>
                                        </p:attrNameLst>
                                      </p:cBhvr>
                                    </p:animRot>
                                    <p:animRot by="-240000">
                                      <p:cBhvr>
                                        <p:cTn id="87" dur="200" fill="hold">
                                          <p:stCondLst>
                                            <p:cond delay="600"/>
                                          </p:stCondLst>
                                        </p:cTn>
                                        <p:tgtEl>
                                          <p:spTgt spid="3">
                                            <p:txEl>
                                              <p:pRg st="0" end="0"/>
                                            </p:txEl>
                                          </p:spTgt>
                                        </p:tgtEl>
                                        <p:attrNameLst>
                                          <p:attrName>r</p:attrName>
                                        </p:attrNameLst>
                                      </p:cBhvr>
                                    </p:animRot>
                                    <p:animRot by="120000">
                                      <p:cBhvr>
                                        <p:cTn id="88" dur="200" fill="hold">
                                          <p:stCondLst>
                                            <p:cond delay="800"/>
                                          </p:stCondLst>
                                        </p:cTn>
                                        <p:tgtEl>
                                          <p:spTgt spid="3">
                                            <p:txEl>
                                              <p:pRg st="0" end="0"/>
                                            </p:txEl>
                                          </p:spTgt>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32" presetClass="emph" presetSubtype="0" fill="hold" grpId="2" nodeType="clickEffect">
                                  <p:stCondLst>
                                    <p:cond delay="0"/>
                                  </p:stCondLst>
                                  <p:childTnLst>
                                    <p:animRot by="120000">
                                      <p:cBhvr>
                                        <p:cTn id="92" dur="100" fill="hold">
                                          <p:stCondLst>
                                            <p:cond delay="0"/>
                                          </p:stCondLst>
                                        </p:cTn>
                                        <p:tgtEl>
                                          <p:spTgt spid="3">
                                            <p:txEl>
                                              <p:pRg st="1" end="1"/>
                                            </p:txEl>
                                          </p:spTgt>
                                        </p:tgtEl>
                                        <p:attrNameLst>
                                          <p:attrName>r</p:attrName>
                                        </p:attrNameLst>
                                      </p:cBhvr>
                                    </p:animRot>
                                    <p:animRot by="-240000">
                                      <p:cBhvr>
                                        <p:cTn id="93" dur="200" fill="hold">
                                          <p:stCondLst>
                                            <p:cond delay="200"/>
                                          </p:stCondLst>
                                        </p:cTn>
                                        <p:tgtEl>
                                          <p:spTgt spid="3">
                                            <p:txEl>
                                              <p:pRg st="1" end="1"/>
                                            </p:txEl>
                                          </p:spTgt>
                                        </p:tgtEl>
                                        <p:attrNameLst>
                                          <p:attrName>r</p:attrName>
                                        </p:attrNameLst>
                                      </p:cBhvr>
                                    </p:animRot>
                                    <p:animRot by="240000">
                                      <p:cBhvr>
                                        <p:cTn id="94" dur="200" fill="hold">
                                          <p:stCondLst>
                                            <p:cond delay="400"/>
                                          </p:stCondLst>
                                        </p:cTn>
                                        <p:tgtEl>
                                          <p:spTgt spid="3">
                                            <p:txEl>
                                              <p:pRg st="1" end="1"/>
                                            </p:txEl>
                                          </p:spTgt>
                                        </p:tgtEl>
                                        <p:attrNameLst>
                                          <p:attrName>r</p:attrName>
                                        </p:attrNameLst>
                                      </p:cBhvr>
                                    </p:animRot>
                                    <p:animRot by="-240000">
                                      <p:cBhvr>
                                        <p:cTn id="95" dur="200" fill="hold">
                                          <p:stCondLst>
                                            <p:cond delay="600"/>
                                          </p:stCondLst>
                                        </p:cTn>
                                        <p:tgtEl>
                                          <p:spTgt spid="3">
                                            <p:txEl>
                                              <p:pRg st="1" end="1"/>
                                            </p:txEl>
                                          </p:spTgt>
                                        </p:tgtEl>
                                        <p:attrNameLst>
                                          <p:attrName>r</p:attrName>
                                        </p:attrNameLst>
                                      </p:cBhvr>
                                    </p:animRot>
                                    <p:animRot by="120000">
                                      <p:cBhvr>
                                        <p:cTn id="96" dur="200" fill="hold">
                                          <p:stCondLst>
                                            <p:cond delay="800"/>
                                          </p:stCondLst>
                                        </p:cTn>
                                        <p:tgtEl>
                                          <p:spTgt spid="3">
                                            <p:txEl>
                                              <p:pRg st="1" end="1"/>
                                            </p:txEl>
                                          </p:spTgt>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32" presetClass="emph" presetSubtype="0" fill="hold" grpId="2" nodeType="clickEffect">
                                  <p:stCondLst>
                                    <p:cond delay="0"/>
                                  </p:stCondLst>
                                  <p:childTnLst>
                                    <p:animRot by="120000">
                                      <p:cBhvr>
                                        <p:cTn id="100" dur="100" fill="hold">
                                          <p:stCondLst>
                                            <p:cond delay="0"/>
                                          </p:stCondLst>
                                        </p:cTn>
                                        <p:tgtEl>
                                          <p:spTgt spid="3">
                                            <p:txEl>
                                              <p:pRg st="2" end="2"/>
                                            </p:txEl>
                                          </p:spTgt>
                                        </p:tgtEl>
                                        <p:attrNameLst>
                                          <p:attrName>r</p:attrName>
                                        </p:attrNameLst>
                                      </p:cBhvr>
                                    </p:animRot>
                                    <p:animRot by="-240000">
                                      <p:cBhvr>
                                        <p:cTn id="101" dur="200" fill="hold">
                                          <p:stCondLst>
                                            <p:cond delay="200"/>
                                          </p:stCondLst>
                                        </p:cTn>
                                        <p:tgtEl>
                                          <p:spTgt spid="3">
                                            <p:txEl>
                                              <p:pRg st="2" end="2"/>
                                            </p:txEl>
                                          </p:spTgt>
                                        </p:tgtEl>
                                        <p:attrNameLst>
                                          <p:attrName>r</p:attrName>
                                        </p:attrNameLst>
                                      </p:cBhvr>
                                    </p:animRot>
                                    <p:animRot by="240000">
                                      <p:cBhvr>
                                        <p:cTn id="102" dur="200" fill="hold">
                                          <p:stCondLst>
                                            <p:cond delay="400"/>
                                          </p:stCondLst>
                                        </p:cTn>
                                        <p:tgtEl>
                                          <p:spTgt spid="3">
                                            <p:txEl>
                                              <p:pRg st="2" end="2"/>
                                            </p:txEl>
                                          </p:spTgt>
                                        </p:tgtEl>
                                        <p:attrNameLst>
                                          <p:attrName>r</p:attrName>
                                        </p:attrNameLst>
                                      </p:cBhvr>
                                    </p:animRot>
                                    <p:animRot by="-240000">
                                      <p:cBhvr>
                                        <p:cTn id="103" dur="200" fill="hold">
                                          <p:stCondLst>
                                            <p:cond delay="600"/>
                                          </p:stCondLst>
                                        </p:cTn>
                                        <p:tgtEl>
                                          <p:spTgt spid="3">
                                            <p:txEl>
                                              <p:pRg st="2" end="2"/>
                                            </p:txEl>
                                          </p:spTgt>
                                        </p:tgtEl>
                                        <p:attrNameLst>
                                          <p:attrName>r</p:attrName>
                                        </p:attrNameLst>
                                      </p:cBhvr>
                                    </p:animRot>
                                    <p:animRot by="120000">
                                      <p:cBhvr>
                                        <p:cTn id="104" dur="200" fill="hold">
                                          <p:stCondLst>
                                            <p:cond delay="800"/>
                                          </p:stCondLst>
                                        </p:cTn>
                                        <p:tgtEl>
                                          <p:spTgt spid="3">
                                            <p:txEl>
                                              <p:pRg st="2" end="2"/>
                                            </p:txEl>
                                          </p:spTgt>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32" presetClass="emph" presetSubtype="0" fill="hold" grpId="2" nodeType="clickEffect">
                                  <p:stCondLst>
                                    <p:cond delay="0"/>
                                  </p:stCondLst>
                                  <p:childTnLst>
                                    <p:animRot by="120000">
                                      <p:cBhvr>
                                        <p:cTn id="108" dur="100" fill="hold">
                                          <p:stCondLst>
                                            <p:cond delay="0"/>
                                          </p:stCondLst>
                                        </p:cTn>
                                        <p:tgtEl>
                                          <p:spTgt spid="3">
                                            <p:txEl>
                                              <p:pRg st="3" end="3"/>
                                            </p:txEl>
                                          </p:spTgt>
                                        </p:tgtEl>
                                        <p:attrNameLst>
                                          <p:attrName>r</p:attrName>
                                        </p:attrNameLst>
                                      </p:cBhvr>
                                    </p:animRot>
                                    <p:animRot by="-240000">
                                      <p:cBhvr>
                                        <p:cTn id="109" dur="200" fill="hold">
                                          <p:stCondLst>
                                            <p:cond delay="200"/>
                                          </p:stCondLst>
                                        </p:cTn>
                                        <p:tgtEl>
                                          <p:spTgt spid="3">
                                            <p:txEl>
                                              <p:pRg st="3" end="3"/>
                                            </p:txEl>
                                          </p:spTgt>
                                        </p:tgtEl>
                                        <p:attrNameLst>
                                          <p:attrName>r</p:attrName>
                                        </p:attrNameLst>
                                      </p:cBhvr>
                                    </p:animRot>
                                    <p:animRot by="240000">
                                      <p:cBhvr>
                                        <p:cTn id="110" dur="200" fill="hold">
                                          <p:stCondLst>
                                            <p:cond delay="400"/>
                                          </p:stCondLst>
                                        </p:cTn>
                                        <p:tgtEl>
                                          <p:spTgt spid="3">
                                            <p:txEl>
                                              <p:pRg st="3" end="3"/>
                                            </p:txEl>
                                          </p:spTgt>
                                        </p:tgtEl>
                                        <p:attrNameLst>
                                          <p:attrName>r</p:attrName>
                                        </p:attrNameLst>
                                      </p:cBhvr>
                                    </p:animRot>
                                    <p:animRot by="-240000">
                                      <p:cBhvr>
                                        <p:cTn id="111" dur="200" fill="hold">
                                          <p:stCondLst>
                                            <p:cond delay="600"/>
                                          </p:stCondLst>
                                        </p:cTn>
                                        <p:tgtEl>
                                          <p:spTgt spid="3">
                                            <p:txEl>
                                              <p:pRg st="3" end="3"/>
                                            </p:txEl>
                                          </p:spTgt>
                                        </p:tgtEl>
                                        <p:attrNameLst>
                                          <p:attrName>r</p:attrName>
                                        </p:attrNameLst>
                                      </p:cBhvr>
                                    </p:animRot>
                                    <p:animRot by="120000">
                                      <p:cBhvr>
                                        <p:cTn id="112" dur="200" fill="hold">
                                          <p:stCondLst>
                                            <p:cond delay="800"/>
                                          </p:stCondLst>
                                        </p:cTn>
                                        <p:tgtEl>
                                          <p:spTgt spid="3">
                                            <p:txEl>
                                              <p:pRg st="3" end="3"/>
                                            </p:txEl>
                                          </p:spTgt>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32" presetClass="emph" presetSubtype="0" fill="hold" grpId="2" nodeType="clickEffect">
                                  <p:stCondLst>
                                    <p:cond delay="0"/>
                                  </p:stCondLst>
                                  <p:childTnLst>
                                    <p:animRot by="120000">
                                      <p:cBhvr>
                                        <p:cTn id="116" dur="100" fill="hold">
                                          <p:stCondLst>
                                            <p:cond delay="0"/>
                                          </p:stCondLst>
                                        </p:cTn>
                                        <p:tgtEl>
                                          <p:spTgt spid="3">
                                            <p:txEl>
                                              <p:pRg st="4" end="4"/>
                                            </p:txEl>
                                          </p:spTgt>
                                        </p:tgtEl>
                                        <p:attrNameLst>
                                          <p:attrName>r</p:attrName>
                                        </p:attrNameLst>
                                      </p:cBhvr>
                                    </p:animRot>
                                    <p:animRot by="-240000">
                                      <p:cBhvr>
                                        <p:cTn id="117" dur="200" fill="hold">
                                          <p:stCondLst>
                                            <p:cond delay="200"/>
                                          </p:stCondLst>
                                        </p:cTn>
                                        <p:tgtEl>
                                          <p:spTgt spid="3">
                                            <p:txEl>
                                              <p:pRg st="4" end="4"/>
                                            </p:txEl>
                                          </p:spTgt>
                                        </p:tgtEl>
                                        <p:attrNameLst>
                                          <p:attrName>r</p:attrName>
                                        </p:attrNameLst>
                                      </p:cBhvr>
                                    </p:animRot>
                                    <p:animRot by="240000">
                                      <p:cBhvr>
                                        <p:cTn id="118" dur="200" fill="hold">
                                          <p:stCondLst>
                                            <p:cond delay="400"/>
                                          </p:stCondLst>
                                        </p:cTn>
                                        <p:tgtEl>
                                          <p:spTgt spid="3">
                                            <p:txEl>
                                              <p:pRg st="4" end="4"/>
                                            </p:txEl>
                                          </p:spTgt>
                                        </p:tgtEl>
                                        <p:attrNameLst>
                                          <p:attrName>r</p:attrName>
                                        </p:attrNameLst>
                                      </p:cBhvr>
                                    </p:animRot>
                                    <p:animRot by="-240000">
                                      <p:cBhvr>
                                        <p:cTn id="119" dur="200" fill="hold">
                                          <p:stCondLst>
                                            <p:cond delay="600"/>
                                          </p:stCondLst>
                                        </p:cTn>
                                        <p:tgtEl>
                                          <p:spTgt spid="3">
                                            <p:txEl>
                                              <p:pRg st="4" end="4"/>
                                            </p:txEl>
                                          </p:spTgt>
                                        </p:tgtEl>
                                        <p:attrNameLst>
                                          <p:attrName>r</p:attrName>
                                        </p:attrNameLst>
                                      </p:cBhvr>
                                    </p:animRot>
                                    <p:animRot by="120000">
                                      <p:cBhvr>
                                        <p:cTn id="120"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683</Words>
  <Application>Microsoft Office PowerPoint</Application>
  <PresentationFormat>Panorámica</PresentationFormat>
  <Paragraphs>40</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Garamond</vt:lpstr>
      <vt:lpstr>Orgánico</vt:lpstr>
      <vt:lpstr>Beberly Anarly Barillas Donis </vt:lpstr>
      <vt:lpstr>Maquina de escribir. computadora. </vt:lpstr>
      <vt:lpstr>Marcas de maquinas de escribir </vt:lpstr>
      <vt:lpstr>Rodillo </vt:lpstr>
      <vt:lpstr>Carro </vt:lpstr>
      <vt:lpstr>Timbre </vt:lpstr>
      <vt:lpstr>Barra espaciadora </vt:lpstr>
      <vt:lpstr>Teclado </vt:lpstr>
      <vt:lpstr>Partes externas de una computadora </vt:lpstr>
      <vt:lpstr>Tarjeta madre </vt:lpstr>
      <vt:lpstr>Memoria RAM</vt:lpstr>
      <vt:lpstr>Disco de almacenamiento  </vt:lpstr>
      <vt:lpstr>Disco duro </vt:lpstr>
      <vt:lpstr>Tarjeta grafica </vt:lpstr>
      <vt:lpstr>Les agradezco por su atención muchas 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Beberly Anarly Barillas Donis</dc:title>
  <dc:creator>GNet</dc:creator>
  <cp:lastModifiedBy>GNet</cp:lastModifiedBy>
  <cp:revision>8</cp:revision>
  <dcterms:created xsi:type="dcterms:W3CDTF">2025-10-25T17:15:49Z</dcterms:created>
  <dcterms:modified xsi:type="dcterms:W3CDTF">2025-10-25T18:17:19Z</dcterms:modified>
</cp:coreProperties>
</file>