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5BF0-30A5-4A48-9086-E42DC027264B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6C1B3-5907-45C3-856E-8A1515334339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887835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5BF0-30A5-4A48-9086-E42DC027264B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6C1B3-5907-45C3-856E-8A1515334339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44936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5BF0-30A5-4A48-9086-E42DC027264B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6C1B3-5907-45C3-856E-8A1515334339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252716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5BF0-30A5-4A48-9086-E42DC027264B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6C1B3-5907-45C3-856E-8A1515334339}" type="slidenum">
              <a:rPr lang="es-GT" smtClean="0"/>
              <a:t>‹Nº›</a:t>
            </a:fld>
            <a:endParaRPr lang="es-GT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37712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5BF0-30A5-4A48-9086-E42DC027264B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6C1B3-5907-45C3-856E-8A1515334339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9331863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5BF0-30A5-4A48-9086-E42DC027264B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6C1B3-5907-45C3-856E-8A1515334339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8028793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5BF0-30A5-4A48-9086-E42DC027264B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6C1B3-5907-45C3-856E-8A1515334339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038708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5BF0-30A5-4A48-9086-E42DC027264B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6C1B3-5907-45C3-856E-8A1515334339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96852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5BF0-30A5-4A48-9086-E42DC027264B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6C1B3-5907-45C3-856E-8A1515334339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419694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5BF0-30A5-4A48-9086-E42DC027264B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6C1B3-5907-45C3-856E-8A1515334339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85959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5BF0-30A5-4A48-9086-E42DC027264B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6C1B3-5907-45C3-856E-8A1515334339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327719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5BF0-30A5-4A48-9086-E42DC027264B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6C1B3-5907-45C3-856E-8A1515334339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536481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5BF0-30A5-4A48-9086-E42DC027264B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6C1B3-5907-45C3-856E-8A1515334339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01252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5BF0-30A5-4A48-9086-E42DC027264B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6C1B3-5907-45C3-856E-8A1515334339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61303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5BF0-30A5-4A48-9086-E42DC027264B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6C1B3-5907-45C3-856E-8A1515334339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5309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5BF0-30A5-4A48-9086-E42DC027264B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6C1B3-5907-45C3-856E-8A1515334339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483731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5BF0-30A5-4A48-9086-E42DC027264B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6C1B3-5907-45C3-856E-8A1515334339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848125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0765BF0-30A5-4A48-9086-E42DC027264B}" type="datetimeFigureOut">
              <a:rPr lang="es-GT" smtClean="0"/>
              <a:t>23/08/2025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6C1B3-5907-45C3-856E-8A1515334339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5903038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GT" dirty="0" smtClean="0"/>
              <a:t>Beverly Anarly Barillas Donis </a:t>
            </a:r>
            <a:endParaRPr lang="es-G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GT" dirty="0" smtClean="0"/>
              <a:t>Dirección: aldea potrerillos </a:t>
            </a:r>
          </a:p>
          <a:p>
            <a:r>
              <a:rPr lang="es-GT" dirty="0" smtClean="0"/>
              <a:t>Grado: segundo básico </a:t>
            </a:r>
          </a:p>
          <a:p>
            <a:endParaRPr lang="es-GT" dirty="0" smtClean="0"/>
          </a:p>
          <a:p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12033659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GT" dirty="0" smtClean="0"/>
              <a:t>Volcán Ocotepeque </a:t>
            </a:r>
            <a:endParaRPr lang="es-GT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El volcán "Popo </a:t>
            </a:r>
            <a:r>
              <a:rPr lang="es-ES" dirty="0" err="1" smtClean="0"/>
              <a:t>Catépe</a:t>
            </a:r>
            <a:r>
              <a:rPr lang="es-ES" dirty="0" smtClean="0"/>
              <a:t>", también conocido como </a:t>
            </a:r>
            <a:r>
              <a:rPr lang="es-ES" dirty="0" err="1" smtClean="0"/>
              <a:t>Cuexcomate</a:t>
            </a:r>
            <a:r>
              <a:rPr lang="es-ES" dirty="0" smtClean="0"/>
              <a:t>, es un géiser inactivo ubicado en la ciudad de Puebla, México, considerado el volcán más pequeño del mundo. Mide aproximadamente 13 metros de alto y su nombre proviene del náhuatl "</a:t>
            </a:r>
            <a:r>
              <a:rPr lang="es-ES" dirty="0" err="1" smtClean="0"/>
              <a:t>cuexcomatl</a:t>
            </a:r>
            <a:r>
              <a:rPr lang="es-ES" dirty="0" smtClean="0"/>
              <a:t>", que significa "olla de barro". Se formó por la erupción del Popocatépetl hace siglos, la cual activó aguas termales subterráneas que dieron origen a esta estructura rocosa con un cráter que se puede descender para ver el agua cristalina que esconde en su interior</a:t>
            </a:r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127967009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89000" y="568325"/>
            <a:ext cx="10515600" cy="1325563"/>
          </a:xfrm>
        </p:spPr>
        <p:txBody>
          <a:bodyPr/>
          <a:lstStyle/>
          <a:p>
            <a:r>
              <a:rPr lang="es-GT" dirty="0" smtClean="0"/>
              <a:t>Imagen </a:t>
            </a:r>
            <a:endParaRPr lang="es-GT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914" y="1690688"/>
            <a:ext cx="3321090" cy="2487612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3602" y="2463800"/>
            <a:ext cx="3187700" cy="2752634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2025" y="3315494"/>
            <a:ext cx="3340764" cy="2755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41412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GT" dirty="0" err="1" smtClean="0"/>
              <a:t>Caracteristicas</a:t>
            </a:r>
            <a:r>
              <a:rPr lang="es-GT" dirty="0" smtClean="0"/>
              <a:t> </a:t>
            </a:r>
            <a:endParaRPr lang="es-GT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El </a:t>
            </a:r>
            <a:r>
              <a:rPr lang="es-ES" dirty="0" err="1" smtClean="0"/>
              <a:t>Cuexcomate</a:t>
            </a:r>
            <a:r>
              <a:rPr lang="es-ES" dirty="0" smtClean="0"/>
              <a:t> es considerado "el volcán más pequeño del mundo", pero en realidad es un géiser inactivo ubicado en Puebla, México, con 13 metros de altura y un cráter de 8 metros de diámetro. Su nombre náhuatl significa "olla de barro" o "lugar para guardar", y se formó en 1064 debido a la actividad del cercano Popocatépetl. Su estructura es de roca caliza, y en su interior se puede descender por escaleras para ver agua sulfurosa de origen subterráneo, un fenómeno hidrotermal que le da su característica de géiser. </a:t>
            </a:r>
          </a:p>
          <a:p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7949920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GT" dirty="0" smtClean="0"/>
              <a:t>Cuantas veces a echo erupción </a:t>
            </a:r>
            <a:endParaRPr lang="es-GT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El volcán </a:t>
            </a:r>
            <a:r>
              <a:rPr lang="es-ES" dirty="0" err="1" smtClean="0"/>
              <a:t>Pocatépetl</a:t>
            </a:r>
            <a:r>
              <a:rPr lang="es-ES" dirty="0" smtClean="0"/>
              <a:t> (o Popocatépetl) es el volcán más activo de México, y ha tenido más de 15 erupciones importantes desde la llegada de los españoles en 1519. Comenzó una fase eruptiva en 1994 que continúa hasta la fecha, registrando una actividad de baja a intermedia explosividad y emisiones de ceniza</a:t>
            </a:r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176518622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GT" dirty="0" smtClean="0"/>
              <a:t>Resumen </a:t>
            </a:r>
            <a:endParaRPr lang="es-GT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En resumen: El Popocatépetl es un volcán muy activo y peligroso, con una historia de más de 15 erupciones importantes y una fase eruptiva continua desde 1994</a:t>
            </a:r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4603717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</TotalTime>
  <Words>303</Words>
  <Application>Microsoft Office PowerPoint</Application>
  <PresentationFormat>Panorámica</PresentationFormat>
  <Paragraphs>12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</vt:lpstr>
      <vt:lpstr>Beverly Anarly Barillas Donis </vt:lpstr>
      <vt:lpstr>Volcán Ocotepeque </vt:lpstr>
      <vt:lpstr>Imagen </vt:lpstr>
      <vt:lpstr>Caracteristicas </vt:lpstr>
      <vt:lpstr>Cuantas veces a echo erupción </vt:lpstr>
      <vt:lpstr>Resumen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Beberly Anarly Barillas Donis</dc:title>
  <dc:creator>GNet</dc:creator>
  <cp:lastModifiedBy>GNet</cp:lastModifiedBy>
  <cp:revision>3</cp:revision>
  <dcterms:created xsi:type="dcterms:W3CDTF">2025-08-23T17:30:32Z</dcterms:created>
  <dcterms:modified xsi:type="dcterms:W3CDTF">2025-08-23T17:47:11Z</dcterms:modified>
</cp:coreProperties>
</file>