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71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06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04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003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9216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57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2975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043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748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67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2131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6F14-A080-49E4-8B8D-E6904A33C317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8B180-FC7C-4A1E-8EF9-FBE33863559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408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Anayeli Azucena Barillas Donis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Mecanografía </a:t>
            </a:r>
          </a:p>
          <a:p>
            <a:r>
              <a:rPr lang="es-GT" dirty="0" smtClean="0"/>
              <a:t>2.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061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003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3429000"/>
            <a:ext cx="2597972" cy="25979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79" y="3669255"/>
            <a:ext cx="1883036" cy="18830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66" y="1023433"/>
            <a:ext cx="4811134" cy="4811134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6704705" y="3265954"/>
            <a:ext cx="2280621" cy="710902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día 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6917282" y="3265954"/>
            <a:ext cx="2027704" cy="6024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Huy un lobo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008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1782 L 3.75E-6 -0.01759 C 0.00117 -0.01366 0.00247 -0.00972 0.00351 -0.00532 C 0.00403 -0.00301 0.00377 -1.85185E-6 0.00429 0.00255 C 0.0052 0.00579 0.00781 0.01181 0.00781 0.01204 C 0.00846 0.01597 0.00885 0.02037 0.00963 0.02431 L 0.01145 0.0338 C 0.01172 0.03542 0.01211 0.03681 0.01224 0.03843 C 0.01263 0.04167 0.0125 0.04491 0.01315 0.04792 C 0.0138 0.0507 0.0151 0.05301 0.01575 0.05579 C 0.01653 0.0588 0.01718 0.06204 0.01757 0.06505 C 0.01823 0.06945 0.01823 0.07384 0.0194 0.07778 C 0.01992 0.07986 0.02057 0.08171 0.02109 0.08403 C 0.02148 0.08542 0.02161 0.08727 0.022 0.08866 C 0.02252 0.09028 0.02317 0.0919 0.02369 0.09329 C 0.02422 0.09792 0.02448 0.10162 0.02552 0.10602 C 0.02604 0.1081 0.02682 0.10996 0.02734 0.11227 C 0.0276 0.11366 0.02786 0.11528 0.02812 0.1169 C 0.02929 0.12222 0.03073 0.12732 0.03164 0.13264 C 0.03203 0.13403 0.03216 0.13588 0.03255 0.13727 C 0.03307 0.13889 0.03372 0.14051 0.03437 0.1419 C 0.03463 0.14398 0.03463 0.1463 0.03528 0.14815 C 0.03645 0.15278 0.0375 0.15162 0.03958 0.14977 C 0.04231 0.14746 0.04297 0.14491 0.04583 0.1419 C 0.04661 0.14121 0.04752 0.14097 0.04843 0.14051 C 0.0552 0.12847 0.0457 0.14421 0.05638 0.13102 C 0.05781 0.1294 0.05859 0.12639 0.05989 0.12477 C 0.06093 0.12338 0.06237 0.12269 0.06341 0.12153 C 0.07096 0.11366 0.06601 0.11644 0.07226 0.11366 C 0.07578 0.10764 0.07213 0.1132 0.07669 0.10903 C 0.08281 0.10371 0.07552 0.10764 0.08281 0.1044 C 0.08346 0.10278 0.08385 0.10093 0.08463 0.09954 C 0.08619 0.09722 0.08789 0.09421 0.08997 0.09329 C 0.10091 0.08843 0.08724 0.09468 0.09609 0.09028 C 0.09726 0.08959 0.09843 0.08912 0.09961 0.08866 C 0.10078 0.08912 0.10208 0.08912 0.10312 0.09028 C 0.10885 0.09653 0.10494 0.09491 0.10846 0.10116 C 0.10924 0.10255 0.11028 0.10324 0.11106 0.1044 C 0.11198 0.10695 0.11302 0.10949 0.1138 0.11227 C 0.11419 0.11366 0.11419 0.11551 0.11458 0.1169 C 0.11692 0.125 0.11849 0.12176 0.12083 0.13403 C 0.12109 0.13565 0.12122 0.13727 0.12174 0.13889 C 0.12213 0.14051 0.12304 0.1419 0.12343 0.14352 C 0.12422 0.14607 0.12448 0.14884 0.12526 0.15139 C 0.12864 0.16343 0.12565 0.14908 0.12786 0.16088 C 0.12981 0.15625 0.13073 0.15347 0.1332 0.14977 C 0.13398 0.14861 0.13502 0.14792 0.1358 0.14676 C 0.13711 0.14468 0.13815 0.14236 0.13932 0.14051 C 0.14049 0.13866 0.14179 0.1375 0.14283 0.13565 C 0.14479 0.13264 0.14609 0.12871 0.14817 0.12639 C 0.14908 0.12523 0.15 0.12431 0.15078 0.12315 C 0.15195 0.12153 0.15312 0.11991 0.15429 0.11852 C 0.15599 0.11667 0.15794 0.11551 0.15963 0.11366 C 0.16028 0.11296 0.16067 0.11134 0.16145 0.11065 C 0.16367 0.1081 0.16849 0.1044 0.16849 0.10463 C 0.1694 0.10278 0.17005 0.10093 0.17109 0.09954 C 0.17591 0.09421 0.17838 0.09329 0.18346 0.09028 C 0.18528 0.09074 0.18724 0.09005 0.1888 0.0919 C 0.19101 0.09445 0.19218 0.09931 0.19401 0.10278 C 0.19544 0.10556 0.19713 0.10764 0.19843 0.11065 C 0.20013 0.11459 0.20169 0.11875 0.20286 0.12315 C 0.20351 0.12523 0.2039 0.12755 0.20468 0.1294 C 0.20533 0.13125 0.20651 0.13241 0.20729 0.13403 C 0.21119 0.14329 0.20885 0.14121 0.21263 0.15139 C 0.21354 0.15417 0.2151 0.15648 0.21614 0.15926 C 0.22565 0.18681 0.2151 0.16088 0.22226 0.17801 C 0.22252 0.17963 0.22265 0.18148 0.22317 0.18264 C 0.22408 0.18519 0.22669 0.18912 0.22669 0.18935 C 0.22877 0.17778 0.22695 0.18148 0.23112 0.17639 C 0.2332 0.16921 0.2332 0.16829 0.23645 0.16088 C 0.23815 0.15671 0.24023 0.15278 0.24166 0.14815 C 0.24257 0.1456 0.24323 0.14283 0.2444 0.14051 C 0.2457 0.1375 0.24765 0.13565 0.24869 0.13264 C 0.25091 0.12662 0.25091 0.12685 0.25403 0.12014 C 0.25455 0.11898 0.2552 0.11783 0.25586 0.1169 C 0.25924 0.11204 0.25781 0.11528 0.26198 0.11065 C 0.26328 0.10926 0.26445 0.10764 0.26549 0.10602 C 0.2664 0.1044 0.26705 0.10232 0.2681 0.10116 C 0.26979 0.09954 0.27343 0.09815 0.27343 0.09838 C 0.27435 0.09699 0.27513 0.0956 0.27604 0.09491 C 0.27721 0.09421 0.2832 0.09213 0.28398 0.0919 C 0.28698 0.09699 0.28645 0.09537 0.28841 0.10116 C 0.28932 0.10371 0.28997 0.10671 0.29114 0.10903 C 0.29179 0.11042 0.29283 0.11111 0.29375 0.11227 C 0.2944 0.11366 0.29479 0.11551 0.29557 0.1169 C 0.29661 0.11921 0.29908 0.12315 0.29908 0.12338 C 0.3013 0.13496 0.29804 0.12084 0.3026 0.13102 C 0.30312 0.13218 0.30286 0.13449 0.30351 0.13565 C 0.30533 0.13982 0.30755 0.14306 0.30963 0.14676 L 0.31145 0.14977 C 0.31367 0.16158 0.31067 0.14699 0.31406 0.15926 C 0.31445 0.16065 0.31432 0.16273 0.31497 0.16389 C 0.31562 0.16505 0.31666 0.16505 0.31757 0.16551 C 0.3181 0.16389 0.31875 0.1625 0.3194 0.16088 C 0.32005 0.1588 0.32018 0.15625 0.32109 0.15463 C 0.32239 0.15209 0.32422 0.1507 0.32552 0.14815 C 0.32682 0.14584 0.32786 0.14306 0.32903 0.14051 C 0.32929 0.13889 0.32942 0.13704 0.32994 0.13565 C 0.33033 0.13449 0.33112 0.1338 0.33164 0.13264 C 0.33229 0.13102 0.33281 0.1294 0.33346 0.12778 C 0.33502 0.12408 0.3375 0.11852 0.33958 0.11528 C 0.34049 0.11412 0.3414 0.11343 0.34231 0.11227 C 0.34297 0.11134 0.34336 0.10972 0.34401 0.10903 C 0.34687 0.10602 0.35013 0.1044 0.35286 0.10116 C 0.35651 0.09699 0.35442 0.09861 0.35898 0.09653 C 0.35989 0.09699 0.36093 0.09722 0.36172 0.09815 C 0.36302 0.09977 0.36393 0.10232 0.36523 0.1044 C 0.36601 0.10556 0.36692 0.10648 0.36783 0.10741 C 0.36875 0.10949 0.36953 0.11181 0.37057 0.11366 C 0.3763 0.12408 0.37187 0.11296 0.37669 0.12315 C 0.37734 0.12454 0.37773 0.12639 0.37851 0.12778 C 0.38007 0.13125 0.38242 0.13357 0.38372 0.13727 C 0.38632 0.14421 0.38463 0.14074 0.38906 0.14676 C 0.38958 0.14815 0.39036 0.14977 0.39075 0.15139 C 0.39127 0.15278 0.39127 0.15463 0.39166 0.15602 C 0.3927 0.15972 0.3931 0.16019 0.3944 0.16227 " pathEditMode="relative" rAng="0" ptsTypes="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14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4.58333E-6 4.81481E-6 C -0.00273 0.00046 -0.00534 0.00046 -0.00807 0.00139 C -0.00951 0.00208 -0.01094 0.0037 -0.01237 0.00463 C -0.01419 0.00578 -0.01602 0.00671 -0.01771 0.00764 C -0.01862 0.00833 -0.0194 0.00879 -0.02031 0.00926 C -0.02148 0.00972 -0.02266 0.01041 -0.02396 0.01088 C -0.02565 0.01157 -0.02747 0.0118 -0.02917 0.0125 C -0.03008 0.01273 -0.03099 0.01365 -0.0319 0.01412 C -0.03958 0.01805 -0.03164 0.01342 -0.03802 0.01713 C -0.06172 0.01597 -0.06927 0.01435 -0.09102 0.01713 C -0.09193 0.01736 -0.09271 0.01852 -0.09362 0.01875 C -0.09622 0.01944 -0.09896 0.01967 -0.10156 0.02037 C -0.10273 0.02083 -0.10391 0.02129 -0.10508 0.02176 C -0.10599 0.02222 -0.1069 0.02291 -0.10768 0.02338 C -0.11875 0.0287 -0.11133 0.02453 -0.11745 0.02824 C -0.11888 0.03055 -0.11992 0.03287 -0.12188 0.03449 C -0.12292 0.03518 -0.12422 0.03518 -0.12539 0.03588 C -0.12656 0.0368 -0.12773 0.03819 -0.12891 0.03912 C -0.12982 0.03981 -0.13073 0.04028 -0.13151 0.04074 C -0.13776 0.04815 -0.12995 0.03958 -0.13867 0.04537 C -0.13958 0.04606 -0.14023 0.04791 -0.14128 0.04861 C -0.14297 0.04953 -0.14479 0.04953 -0.14661 0.05 C -0.15417 0.05903 -0.14297 0.04676 -0.15365 0.05486 C -0.15443 0.05532 -0.15482 0.05694 -0.15534 0.05787 C -0.15625 0.05903 -0.15703 0.06041 -0.15807 0.06111 C -0.15977 0.0625 -0.16328 0.06435 -0.16328 0.06435 " pathEditMode="relative" ptsTypes="AAA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2 0.12477 L 0.4802 0.12477 C 0.47812 0.12037 0.47578 0.11667 0.47408 0.11204 C 0.47343 0.11042 0.47369 0.10787 0.47317 0.10579 C 0.47278 0.10417 0.472 0.10278 0.47135 0.10116 C 0.47109 0.09954 0.47096 0.09792 0.47057 0.09653 C 0.46927 0.09213 0.4681 0.09051 0.46614 0.08704 C 0.46549 0.0838 0.46536 0.08033 0.46432 0.07755 C 0.4638 0.07593 0.46302 0.07454 0.46263 0.07292 C 0.46211 0.07153 0.46224 0.06945 0.46172 0.06829 C 0.46106 0.06667 0.45989 0.06621 0.45898 0.06505 C 0.45403 0.05162 0.46002 0.06852 0.45638 0.05556 C 0.45586 0.05394 0.4552 0.05255 0.45468 0.05093 C 0.45273 0.03727 0.45547 0.0507 0.45104 0.04144 C 0.45026 0.03982 0.45 0.03727 0.44935 0.03519 C 0.44882 0.03357 0.44804 0.03218 0.44752 0.03056 C 0.44687 0.02847 0.44661 0.02616 0.44583 0.02431 C 0.44453 0.0213 0.4414 0.01644 0.4414 0.01644 C 0.44114 0.01482 0.44101 0.0132 0.44049 0.01181 C 0.4401 0.01042 0.43919 0.00972 0.4388 0.00857 C 0.4375 0.00556 0.43619 0.00255 0.43515 -0.00092 C 0.43463 -0.00301 0.43385 -0.00486 0.43346 -0.00717 C 0.43307 -0.00903 0.43307 -0.01134 0.43255 -0.01342 C 0.4319 -0.01574 0.43086 -0.01759 0.42994 -0.01967 C 0.42773 -0.03148 0.43073 -0.0169 0.42721 -0.02916 C 0.4263 -0.03264 0.42604 -0.03796 0.42552 -0.04166 C 0.42526 -0.04329 0.42487 -0.04467 0.42461 -0.04629 C 0.42435 -0.04884 0.42265 -0.06713 0.42109 -0.07129 L 0.4194 -0.07616 C 0.41966 -0.07778 0.41979 -0.0794 0.42018 -0.08079 C 0.42148 -0.08472 0.42304 -0.08842 0.42552 -0.09028 C 0.42656 -0.09097 0.42786 -0.0912 0.42903 -0.0919 C 0.43854 -0.10139 0.43164 -0.09514 0.43958 -0.10116 C 0.44635 -0.10648 0.45273 -0.11366 0.45989 -0.1169 C 0.46341 -0.11852 0.46705 -0.11967 0.47057 -0.12153 C 0.48906 -0.13171 0.47096 -0.12523 0.49166 -0.13102 C 0.49518 -0.1331 0.49869 -0.13588 0.50234 -0.13727 C 0.51015 -0.14028 0.52422 -0.1412 0.53229 -0.1419 C 0.53724 -0.14305 0.54231 -0.14444 0.54726 -0.14514 C 0.56419 -0.14768 0.59479 -0.14791 0.60638 -0.14815 L 0.69908 -0.14514 C 0.70403 -0.14491 0.70911 -0.14467 0.71406 -0.14352 C 0.7164 -0.14305 0.71875 -0.1412 0.72109 -0.14051 C 0.72408 -0.13958 0.72695 -0.13935 0.72994 -0.13889 L 0.73789 -0.13727 C 0.7388 -0.13634 0.73958 -0.13495 0.74049 -0.13426 C 0.74492 -0.13032 0.75195 -0.13264 0.7556 -0.13264 " pathEditMode="relative" ptsTypes="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Anayeli Azucena Barillas Donis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Anayeli Azucena Barillas Donis</dc:title>
  <dc:creator>GNet</dc:creator>
  <cp:lastModifiedBy>GNet</cp:lastModifiedBy>
  <cp:revision>5</cp:revision>
  <dcterms:created xsi:type="dcterms:W3CDTF">2025-10-04T17:20:16Z</dcterms:created>
  <dcterms:modified xsi:type="dcterms:W3CDTF">2025-10-04T18:00:50Z</dcterms:modified>
</cp:coreProperties>
</file>