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428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031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337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845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07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096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38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385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265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81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025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EB8F-6EB3-4267-A201-7473768C6F1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4DEE-1A39-4AD9-ADFE-E3374DCFBC9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026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Anayeli Azucena Barillas Donis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Mecanografía</a:t>
            </a:r>
          </a:p>
          <a:p>
            <a:r>
              <a:rPr lang="es-GT" dirty="0" smtClean="0"/>
              <a:t>2.Basico 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465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2" y="3368040"/>
            <a:ext cx="2887532" cy="2887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22" y="3776829"/>
            <a:ext cx="2367131" cy="23671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83" y="640527"/>
            <a:ext cx="6050280" cy="6050280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5776857" y="3184264"/>
            <a:ext cx="2441986" cy="59256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</a:t>
            </a:r>
            <a:r>
              <a:rPr lang="es-GT" dirty="0" smtClean="0"/>
              <a:t> </a:t>
            </a:r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lindo</a:t>
            </a:r>
            <a:r>
              <a:rPr lang="es-GT" dirty="0" smtClean="0"/>
              <a:t> </a:t>
            </a:r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lobo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9" name="Llamada de nube 8"/>
          <p:cNvSpPr/>
          <p:nvPr/>
        </p:nvSpPr>
        <p:spPr>
          <a:xfrm>
            <a:off x="5513294" y="3111649"/>
            <a:ext cx="2969111" cy="6347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Pero</a:t>
            </a:r>
            <a:r>
              <a:rPr lang="es-GT" dirty="0" smtClean="0"/>
              <a:t> </a:t>
            </a:r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es-GT" dirty="0" smtClean="0"/>
              <a:t> </a:t>
            </a:r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</a:t>
            </a:r>
            <a:r>
              <a:rPr lang="es-GT" dirty="0" smtClean="0"/>
              <a:t> </a:t>
            </a:r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miedo</a:t>
            </a:r>
            <a:r>
              <a:rPr lang="es-GT" dirty="0" smtClean="0"/>
              <a:t> </a:t>
            </a:r>
            <a:endParaRPr lang="es-GT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38" y="1174152"/>
            <a:ext cx="763345" cy="763345"/>
          </a:xfrm>
          <a:prstGeom prst="rect">
            <a:avLst/>
          </a:prstGeom>
        </p:spPr>
      </p:pic>
      <p:sp>
        <p:nvSpPr>
          <p:cNvPr id="11" name="Llamada de nube 10"/>
          <p:cNvSpPr/>
          <p:nvPr/>
        </p:nvSpPr>
        <p:spPr>
          <a:xfrm>
            <a:off x="7480932" y="3997811"/>
            <a:ext cx="2448486" cy="5625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linda niña 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Llamada de nube 11"/>
          <p:cNvSpPr/>
          <p:nvPr/>
        </p:nvSpPr>
        <p:spPr>
          <a:xfrm>
            <a:off x="6669741" y="3368040"/>
            <a:ext cx="2259106" cy="8274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</a:t>
            </a:r>
            <a:r>
              <a:rPr lang="es-GT" dirty="0" smtClean="0"/>
              <a:t> </a:t>
            </a:r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bonito</a:t>
            </a:r>
            <a:r>
              <a:rPr lang="es-GT" dirty="0" smtClean="0"/>
              <a:t> </a:t>
            </a:r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pájaro</a:t>
            </a:r>
            <a:r>
              <a:rPr lang="es-GT" dirty="0" smtClean="0"/>
              <a:t> </a:t>
            </a:r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azul</a:t>
            </a:r>
            <a:r>
              <a:rPr lang="es-GT" dirty="0" smtClean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124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3565 L -3.95833E-6 -0.03542 C 0.00026 -0.01806 -3.95833E-6 -0.00023 0.00079 0.01759 C 0.00092 0.01944 0.00209 0.0206 0.00261 0.02222 C 0.0043 0.02847 0.00261 0.02616 0.0043 0.03333 C 0.00482 0.03495 0.0056 0.03634 0.00612 0.03796 C 0.00651 0.03935 0.00664 0.0412 0.00704 0.04259 C 0.00886 0.04931 0.00873 0.04583 0.01146 0.05208 C 0.01276 0.05509 0.01381 0.05833 0.01498 0.06157 C 0.0155 0.06296 0.01589 0.06505 0.01667 0.0662 C 0.01758 0.06713 0.01849 0.06806 0.01941 0.06921 C 0.02162 0.07269 0.02201 0.075 0.02461 0.07708 C 0.02579 0.07801 0.02696 0.07824 0.02813 0.0787 C 0.0293 0.08079 0.0323 0.08704 0.03438 0.08657 C 0.03985 0.08519 0.0448 0.07986 0.05026 0.0787 L 0.05821 0.07708 C 0.06433 0.07153 0.05912 0.07593 0.06433 0.07245 C 0.06589 0.07153 0.06719 0.06991 0.06875 0.06921 C 0.07084 0.06852 0.07292 0.06829 0.075 0.06782 C 0.07904 0.06829 0.08321 0.06852 0.08737 0.06921 C 0.08829 0.06944 0.0892 0.06991 0.08998 0.07083 C 0.09102 0.07199 0.09167 0.07407 0.09258 0.07546 C 0.09323 0.07894 0.09401 0.08403 0.09532 0.08657 C 0.09597 0.08796 0.09701 0.08866 0.09792 0.08958 C 0.09935 0.1 0.09766 0.09236 0.10144 0.10069 C 0.10326 0.10463 0.10677 0.11319 0.10677 0.11343 C 0.10873 0.12384 0.10612 0.11088 0.11029 0.12569 C 0.11068 0.12732 0.11068 0.12894 0.1112 0.13056 C 0.1125 0.13472 0.11407 0.13889 0.1155 0.14306 C 0.11719 0.15463 0.1155 0.14398 0.11823 0.15556 C 0.11862 0.15718 0.11888 0.15857 0.11914 0.16019 C 0.11941 0.16227 0.11941 0.16458 0.11993 0.16644 C 0.12058 0.16875 0.12175 0.1706 0.12266 0.17269 C 0.12292 0.175 0.12318 0.17708 0.12344 0.17917 C 0.12396 0.18171 0.12487 0.18426 0.12526 0.18681 C 0.12566 0.18935 0.12592 0.19213 0.12618 0.19468 C 0.12761 0.19329 0.1293 0.19213 0.1306 0.19005 C 0.13151 0.18819 0.1336 0.17755 0.13412 0.17593 C 0.13516 0.17269 0.13763 0.16644 0.13763 0.16667 C 0.13829 0.16204 0.1392 0.15463 0.14024 0.15093 C 0.14063 0.14954 0.14141 0.14884 0.14206 0.14769 C 0.14427 0.13588 0.14102 0.15 0.14558 0.13982 C 0.1461 0.13866 0.14597 0.13657 0.14649 0.13519 C 0.14753 0.13194 0.14831 0.12801 0.15 0.12569 C 0.15118 0.12407 0.15235 0.12269 0.15352 0.12107 C 0.15951 0.11204 0.153 0.12014 0.15886 0.11319 C 0.15964 0.11366 0.16081 0.11366 0.16146 0.11482 C 0.16211 0.11597 0.16198 0.11806 0.16237 0.11944 C 0.16276 0.12107 0.16368 0.12245 0.16407 0.12407 C 0.16771 0.13727 0.16172 0.12014 0.1668 0.13357 C 0.16706 0.13565 0.16719 0.13796 0.16758 0.13982 C 0.16836 0.14259 0.17084 0.14931 0.17201 0.15232 C 0.175 0.16829 0.17045 0.14375 0.17383 0.16343 C 0.17435 0.16667 0.17448 0.17014 0.17552 0.17269 L 0.17826 0.17917 C 0.17852 0.18056 0.17891 0.18218 0.17917 0.1838 C 0.17943 0.18681 0.17852 0.19144 0.17995 0.19329 C 0.18112 0.19444 0.18125 0.18912 0.18177 0.18681 C 0.18477 0.17245 0.17956 0.18982 0.18529 0.17269 C 0.1862 0.16597 0.18607 0.16574 0.18789 0.1588 C 0.18907 0.1544 0.18933 0.14884 0.19141 0.14607 L 0.19414 0.14306 C 0.19454 0.14144 0.19714 0.13148 0.19857 0.12894 C 0.19961 0.12708 0.20092 0.12593 0.20209 0.12407 C 0.203 0.12269 0.20378 0.12107 0.20469 0.11944 C 0.20612 0.11991 0.20782 0.11968 0.20912 0.12107 C 0.21094 0.12292 0.21133 0.12917 0.21172 0.13194 C 0.21224 0.13519 0.21289 0.13819 0.21355 0.14144 C 0.21381 0.14306 0.2142 0.14444 0.21446 0.14607 C 0.21472 0.14815 0.21472 0.15046 0.21524 0.15232 C 0.21563 0.1537 0.21641 0.1544 0.21706 0.15556 C 0.21732 0.15718 0.21771 0.15857 0.21797 0.16019 C 0.21823 0.16227 0.21849 0.16435 0.21888 0.16644 C 0.21941 0.16968 0.22058 0.17593 0.22058 0.17616 C 0.22084 0.17963 0.22123 0.18333 0.22149 0.18681 C 0.22188 0.19213 0.22097 0.19792 0.2224 0.20255 C 0.22279 0.20417 0.22409 0.20046 0.225 0.19954 C 0.22526 0.1963 0.22539 0.19306 0.22592 0.19005 C 0.22644 0.18634 0.22826 0.18218 0.22943 0.17917 C 0.22969 0.17708 0.22956 0.17454 0.23034 0.17269 C 0.23086 0.1713 0.23217 0.17083 0.23295 0.16968 C 0.2336 0.16875 0.23412 0.16759 0.23477 0.16644 C 0.2362 0.15857 0.23464 0.16458 0.23829 0.15718 C 0.24024 0.15301 0.24258 0.14537 0.24532 0.14306 L 0.24883 0.13982 C 0.24974 0.13819 0.25039 0.13634 0.25144 0.13519 C 0.25469 0.13125 0.25899 0.13542 0.26211 0.13681 C 0.26289 0.13773 0.26394 0.13866 0.26472 0.13982 C 0.26771 0.14444 0.26849 0.14745 0.27084 0.15394 C 0.27344 0.16134 0.27461 0.16319 0.27618 0.17431 C 0.27878 0.19398 0.27539 0.16968 0.278 0.18542 C 0.27826 0.1875 0.27826 0.18958 0.27878 0.19167 C 0.27917 0.19282 0.27995 0.19375 0.2806 0.19468 C 0.28073 0.19745 0.27995 0.20208 0.28151 0.20255 C 0.28308 0.20324 0.28399 0.19861 0.28503 0.1963 C 0.28646 0.19282 0.28789 0.18912 0.28933 0.18542 C 0.2905 0.18241 0.29297 0.17384 0.29467 0.1713 C 0.29558 0.16968 0.29701 0.16921 0.29831 0.16806 C 0.29896 0.16505 0.29987 0.16157 0.30092 0.1588 C 0.30209 0.15532 0.3043 0.1537 0.30625 0.15232 C 0.30795 0.15116 0.31055 0.15 0.31237 0.14931 C 0.31342 0.15023 0.31472 0.15116 0.31589 0.15232 C 0.31797 0.1544 0.31967 0.15694 0.3211 0.16019 C 0.32357 0.16574 0.32579 0.17199 0.32826 0.17755 C 0.33125 0.18403 0.3336 0.18912 0.33607 0.1963 C 0.33685 0.19838 0.33737 0.20046 0.33789 0.20255 C 0.33842 0.20417 0.3392 0.20579 0.33972 0.20741 L 0.34154 0.21667 L 0.34232 0.22153 " pathEditMode="relative" rAng="0" ptsTypes="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1.25E-6 -3.7037E-7 C -0.00247 0.00254 -0.00456 0.00579 -0.00716 0.00764 C -0.00872 0.00903 -0.01068 0.00856 -0.01237 0.00926 C -0.01354 0.00972 -0.01484 0.01018 -0.01589 0.01088 C -0.02331 0.01458 -0.01146 0.01018 -0.02565 0.01389 C -0.02708 0.01435 -0.02852 0.01528 -0.03008 0.01551 C -0.04023 0.01759 -0.0556 0.01805 -0.06445 0.01875 C -0.07578 0.02384 -0.06914 0.02153 -0.08477 0.02338 C -0.09154 0.0294 -0.08529 0.02454 -0.09622 0.02963 C -0.10729 0.03495 -0.09518 0.03148 -0.10859 0.03449 C -0.11758 0.03981 -0.11016 0.03565 -0.11823 0.03912 C -0.1207 0.04004 -0.12292 0.0419 -0.12539 0.04213 L -0.13411 0.04375 L -0.13945 0.04699 C -0.14036 0.04745 -0.14115 0.04815 -0.14206 0.04838 C -0.15169 0.05139 -0.14401 0.04861 -0.15 0.05162 C -0.15117 0.05231 -0.15247 0.05254 -0.15365 0.05324 C -0.1569 0.05532 -0.15664 0.05671 -0.15977 0.05787 C -0.16029 0.0581 -0.16094 0.05787 -0.16146 0.05787 " pathEditMode="relative" ptsTypes="AAAAAAAAAAAAAAAAA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6.66667E-6 L 3.95833E-6 6.66667E-6 C -0.00248 0.00163 -0.00469 0.00325 -0.00716 0.00463 C -0.0142 0.00857 -0.00912 0.00348 -0.0142 0.00926 C -0.01563 0.0088 -0.0237 0.00579 -0.02565 0.00301 C -0.02683 0.00163 -0.02735 -0.00115 -0.02826 -0.00324 C -0.03347 -0.01388 -0.02852 -0.00069 -0.0336 -0.01574 C -0.03425 -0.02037 -0.03555 -0.0287 -0.03529 -0.03287 C -0.0349 -0.04189 -0.03386 -0.05092 -0.03269 -0.05972 C -0.03243 -0.0618 -0.03164 -0.06388 -0.03099 -0.06597 C -0.03047 -0.06712 -0.02982 -0.06805 -0.02917 -0.06898 C -0.02891 -0.0706 -0.02878 -0.07245 -0.02826 -0.07384 C -0.02214 -0.08912 -0.02683 -0.07268 -0.02305 -0.08472 C -0.0224 -0.0868 -0.02123 -0.09097 -0.02123 -0.09097 L -0.02748 -0.11458 C -0.03034 -0.11921 -0.03334 -0.12384 -0.0362 -0.1287 C -0.03711 -0.13009 -0.03763 -0.13287 -0.03894 -0.13333 C -0.04063 -0.13402 -0.04245 -0.1324 -0.04414 -0.13171 C -0.04506 -0.13148 -0.04922 -0.12962 -0.05039 -0.1287 C -0.05131 -0.12777 -0.05196 -0.12615 -0.053 -0.12546 C -0.05443 -0.12453 -0.05599 -0.12453 -0.05743 -0.12384 C -0.0586 -0.12337 -0.05977 -0.12291 -0.06094 -0.12245 L -0.06628 -0.1162 L -0.06888 -0.11296 C -0.0694 -0.11041 -0.07019 -0.10787 -0.07058 -0.10509 C -0.07097 -0.103 -0.07097 -0.10069 -0.07149 -0.09884 C -0.07214 -0.09699 -0.07331 -0.0956 -0.07422 -0.09421 C -0.07448 -0.09259 -0.07474 -0.09097 -0.075 -0.08935 C -0.07552 -0.08726 -0.07683 -0.08541 -0.07683 -0.0831 C -0.07683 -0.06041 -0.0793 -0.05416 -0.0724 -0.04398 C -0.07162 -0.04282 -0.07084 -0.0412 -0.0698 -0.04074 C -0.06654 -0.03958 -0.06328 -0.03981 -0.06003 -0.03935 C -0.05808 -0.03819 -0.05547 -0.0368 -0.05391 -0.03449 C -0.05222 -0.03217 -0.05091 -0.02939 -0.04948 -0.02662 L -0.04688 -0.02199 C -0.04545 -0.01249 -0.04466 -0.00925 -0.04688 0.00301 C -0.04727 0.00602 -0.04922 0.00718 -0.05039 0.00926 C -0.05248 0.01389 -0.0517 0.01505 -0.05482 0.01876 C -0.05547 0.01968 -0.05651 0.01991 -0.05743 0.02038 C -0.06381 0.02801 -0.06081 0.02501 -0.06628 0.02987 C -0.0694 0.02825 -0.07292 0.02778 -0.07591 0.02501 C -0.07917 0.02223 -0.07813 0.01829 -0.07943 0.01413 C -0.08021 0.01181 -0.08125 0.00996 -0.08216 0.00788 C -0.08347 -0.00416 -0.0823 0.00394 -0.08477 -0.00787 C -0.08503 -0.00949 -0.08477 -0.01203 -0.08568 -0.01249 C -0.08815 -0.01435 -0.09089 -0.01365 -0.09362 -0.01412 C -0.09623 -0.01249 -0.09896 -0.01157 -0.10157 -0.00949 C -0.10586 -0.00555 -0.10378 -0.00717 -0.10769 -0.00486 C -0.11771 0.0132 -0.10508 -0.00879 -0.11472 0.00626 C -0.11797 0.01135 -0.11771 0.01343 -0.12175 0.01575 C -0.12357 0.01644 -0.12526 0.01667 -0.12709 0.01713 C -0.12891 0.01667 -0.13073 0.0169 -0.13243 0.01575 C -0.13464 0.01389 -0.13581 0.00811 -0.13685 0.00463 C -0.1362 -0.00694 -0.13659 -0.01851 -0.13503 -0.02986 C -0.13334 -0.04189 -0.1306 -0.03865 -0.12709 -0.0456 C -0.12539 -0.04884 -0.12422 -0.053 -0.12266 -0.05648 C -0.11888 -0.06504 -0.12305 -0.05231 -0.11914 -0.06597 C -0.12149 -0.08564 -0.11953 -0.08356 -0.12448 -0.09421 C -0.125 -0.09537 -0.12539 -0.09675 -0.12618 -0.09722 C -0.12787 -0.09837 -0.12969 -0.09837 -0.13151 -0.09884 C -0.13594 -0.09791 -0.14037 -0.09699 -0.1448 -0.0956 C -0.14597 -0.09537 -0.14714 -0.0949 -0.14831 -0.09421 C -0.16029 -0.08495 -0.14245 -0.09606 -0.15352 -0.08935 C -0.15443 -0.08842 -0.15534 -0.08749 -0.15625 -0.08634 C -0.15769 -0.08425 -0.15899 -0.08194 -0.16055 -0.08009 C -0.16172 -0.0787 -0.16302 -0.078 -0.1642 -0.07685 C -0.16498 -0.078 -0.16589 -0.07916 -0.1668 -0.08009 C -0.17344 -0.08587 -0.16914 -0.08055 -0.17644 -0.08634 C -0.17748 -0.08703 -0.17826 -0.08842 -0.17917 -0.08935 C -0.18034 -0.0905 -0.18151 -0.09143 -0.18269 -0.09259 C -0.18659 -0.103 -0.18334 -0.09282 -0.18529 -0.11458 C -0.18568 -0.11874 -0.18659 -0.12291 -0.18711 -0.12708 L -0.18789 -0.13495 C -0.18737 -0.13703 -0.18724 -0.13958 -0.1862 -0.1412 C -0.18503 -0.14305 -0.18177 -0.14421 -0.18177 -0.14421 " pathEditMode="relative" ptsTypes="AAA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51 -0.00232 -0.01328 -0.00278 -0.01953 -0.00648 C -0.02461 -0.00949 -0.03464 -0.01528 -0.03972 -0.01898 C -0.0556 -0.03056 -0.04961 -0.02685 -0.05742 -0.03148 L -0.0944 -0.02986 C -0.0961 -0.02986 -0.10248 -0.02569 -0.10326 -0.02523 C -0.10508 -0.02454 -0.10677 -0.02431 -0.1086 -0.02361 C -0.10977 -0.02315 -0.11094 -0.02269 -0.11211 -0.02199 C -0.11719 -0.01296 -0.1099 -0.02569 -0.11654 -0.01574 C -0.11745 -0.01435 -0.11823 -0.01273 -0.11914 -0.01111 L -0.12005 -0.00949 L -0.14115 -0.0706 " pathEditMode="relative" ptsTypes="AAAAAAAAAAA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Anayeli Azucena Barillas Donis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Anayeli Azucena Barillas Donis</dc:title>
  <dc:creator>GNet</dc:creator>
  <cp:lastModifiedBy>GNet</cp:lastModifiedBy>
  <cp:revision>3</cp:revision>
  <dcterms:created xsi:type="dcterms:W3CDTF">2025-10-04T18:10:51Z</dcterms:created>
  <dcterms:modified xsi:type="dcterms:W3CDTF">2025-10-04T18:27:44Z</dcterms:modified>
</cp:coreProperties>
</file>