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0228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0968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2008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0731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58812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92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2899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35410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5433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054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7254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1133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6370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1499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7244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0994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1437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A8CFC1-03D5-41CB-80C5-00ECB757585C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2DD64-43DC-4871-86BA-F09177086D8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20292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Anayeli Azucena Barillas Donis </a:t>
            </a:r>
            <a:endParaRPr lang="es-G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Segundo Básico </a:t>
            </a:r>
          </a:p>
          <a:p>
            <a:r>
              <a:rPr lang="es-ES" dirty="0" smtClean="0"/>
              <a:t>Potrerillos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31948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volcán de Popocatépetl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172700" cy="3914775"/>
          </a:xfrm>
        </p:spPr>
        <p:txBody>
          <a:bodyPr>
            <a:normAutofit/>
          </a:bodyPr>
          <a:lstStyle/>
          <a:p>
            <a:r>
              <a:rPr lang="es-ES" dirty="0" smtClean="0"/>
              <a:t>l Popocatépetl (español [Popocatépetl]ⓘ, náhuatl [</a:t>
            </a:r>
            <a:r>
              <a:rPr lang="es-ES" dirty="0" err="1" smtClean="0"/>
              <a:t>popoːkaˈtepeːt͡ɬ</a:t>
            </a:r>
            <a:r>
              <a:rPr lang="es-ES" dirty="0" smtClean="0"/>
              <a:t>]ⓘ) (del náhuatl: Popocatépetl[a]​ o Popocatépetl[b]​ ‘Montaña que humea’), también conocido como don Goyo,[3]​[4]​ es un volcán activo localizado en México. Tiene una altitud de 5400 metros sobre el nivel del mar. Se encuentra en los límites territoriales del Estado de México, Morelos y Puebla. Se localiza unos 72 km al sureste de Ciudad de México, a 43 km de Puebla, a 63 km de Cuernavaca, y a 53 km de Tlaxcala.[5]​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325553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donde esta el volcán de Popocatépetl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Popocatépetl (español [</a:t>
            </a:r>
            <a:r>
              <a:rPr lang="es-ES" dirty="0" err="1" smtClean="0"/>
              <a:t>popokaˈtepetl</a:t>
            </a:r>
            <a:r>
              <a:rPr lang="es-ES" dirty="0" smtClean="0"/>
              <a:t>]ⓘ, náhuatl [</a:t>
            </a:r>
            <a:r>
              <a:rPr lang="es-ES" dirty="0" err="1" smtClean="0"/>
              <a:t>popoːkaˈtepeːt͡ɬ</a:t>
            </a:r>
            <a:r>
              <a:rPr lang="es-ES" dirty="0" smtClean="0"/>
              <a:t>]ⓘ) (del náhuatl: </a:t>
            </a:r>
            <a:r>
              <a:rPr lang="es-ES" dirty="0" err="1" smtClean="0"/>
              <a:t>Popōcatepētl</a:t>
            </a:r>
            <a:r>
              <a:rPr lang="es-ES" dirty="0" smtClean="0"/>
              <a:t>[a]​ o </a:t>
            </a:r>
            <a:r>
              <a:rPr lang="es-ES" dirty="0" err="1" smtClean="0"/>
              <a:t>Popokatepetl</a:t>
            </a:r>
            <a:r>
              <a:rPr lang="es-ES" dirty="0" smtClean="0"/>
              <a:t>[b]​ ‘Montaña que humea’), también conocido como don Goyo,[3]​[4]​ es un volcán activo localizado en México. Tiene una altitud de 5400 metros sobre el nivel del mar. Se encuentra en los límites territoriales del Estado de México, Morelos y Puebla. Se localiza unos 72 km al sureste de Ciudad de México, a 43 km de Puebla, a 63 km de Cuernavaca, y a 53 km de Tlaxcala.[5]​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59816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Cuantas beses a echo erupción el volcán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Popocatépetl es un estratovolcán localizado en México. Se encuentra situado en los límites de los estados mexicanos de Puebla, Morelos y Estado de México, siendo el más meridional de los grandes volcanes de la denominada Sierra Nevada. Se extiende al este del valle de México , y es el único activo entre los que rodean a la capital del país. Los estudios </a:t>
            </a:r>
            <a:r>
              <a:rPr lang="es-ES" dirty="0" err="1" smtClean="0"/>
              <a:t>paleomagnéticos</a:t>
            </a:r>
            <a:r>
              <a:rPr lang="es-ES" dirty="0" smtClean="0"/>
              <a:t> que se han hecho de él indican que tiene una edad aproximada de 730 000 años. Su altura es de 5400 m s. n. m., es de forma cónica, tiene un diámetro de 25 km en su base y la cima es el corte elíptico de un cono y tiene una orientación noreste-suroeste. La distancia entre las paredes de su cráter varía entre los 660 y los 840 m.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3149008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Cuando se vio en primera erupción del volcán de Popocatépetl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Popocatépetl es un estratovolcán localizado en México. Se encuentra situado en los límites de los estados mexicanos de Puebla, Morelos y Estado de México, siendo el más meridional de los grandes volcanes de la denominada Sierra Nevada. Se extiende al este del valle de México , y es el único activo entre los que rodean a la capital del país. Los estudios </a:t>
            </a:r>
            <a:r>
              <a:rPr lang="es-ES" dirty="0" err="1"/>
              <a:t>paleomagnéticos</a:t>
            </a:r>
            <a:r>
              <a:rPr lang="es-ES" dirty="0"/>
              <a:t> que se han hecho de él indican que tiene una edad aproximada de 730 000 años. Su altura es de 5400 m s. n. m., es de forma cónica, tiene un diámetro de 25 km en su base y la cima es el corte elíptico de un cono y tiene una orientación noreste-suroeste. La distancia entre las paredes de su cráter varía entre los 660 y los 840 m.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299692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imagen</a:t>
            </a:r>
            <a:endParaRPr lang="es-GT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8888" y="2121694"/>
            <a:ext cx="6096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562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Anayeli Azucena Barillas Donis </vt:lpstr>
      <vt:lpstr>El volcán de Popocatépetl</vt:lpstr>
      <vt:lpstr>En donde esta el volcán de Popocatépetl</vt:lpstr>
      <vt:lpstr>Cuantas beses a echo erupción el volcán </vt:lpstr>
      <vt:lpstr>Cuando se vio en primera erupción del volcán de Popocatépetl</vt:lpstr>
      <vt:lpstr>imagen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Anayeli Azucena Barillas Donis</dc:title>
  <dc:creator>GNet</dc:creator>
  <cp:lastModifiedBy>GNet</cp:lastModifiedBy>
  <cp:revision>3</cp:revision>
  <dcterms:created xsi:type="dcterms:W3CDTF">2025-08-23T17:31:54Z</dcterms:created>
  <dcterms:modified xsi:type="dcterms:W3CDTF">2025-08-23T17:47:16Z</dcterms:modified>
</cp:coreProperties>
</file>