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173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334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30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4784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1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5047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3589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223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456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3977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353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239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0110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678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962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7080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22D9-7464-4FB8-BC02-40AB4883354B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417571-0298-4AC5-BB12-7022914304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67883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Ronaldo Adolfo </a:t>
            </a:r>
            <a:r>
              <a:rPr lang="es-ES" dirty="0" err="1" smtClean="0"/>
              <a:t>lara</a:t>
            </a:r>
            <a:r>
              <a:rPr lang="es-ES" dirty="0" smtClean="0"/>
              <a:t> franco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Curso:mecanografia</a:t>
            </a:r>
            <a:endParaRPr lang="es-ES" dirty="0" smtClean="0"/>
          </a:p>
          <a:p>
            <a:r>
              <a:rPr lang="es-ES" dirty="0" err="1" smtClean="0"/>
              <a:t>Direccion</a:t>
            </a:r>
            <a:r>
              <a:rPr lang="es-ES" dirty="0" smtClean="0"/>
              <a:t>: santa cruz naranjo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59627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100 días en el mar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u="sng" dirty="0"/>
              <a:t>Ronaldo Adolfo Lara </a:t>
            </a:r>
            <a:r>
              <a:rPr lang="es-ES" b="1" u="sng" dirty="0" smtClean="0"/>
              <a:t>Franco</a:t>
            </a:r>
            <a:r>
              <a:rPr lang="es-ES" dirty="0"/>
              <a:t> </a:t>
            </a:r>
            <a:endParaRPr lang="es-GT" dirty="0"/>
          </a:p>
          <a:p>
            <a:r>
              <a:rPr lang="es-ES" dirty="0"/>
              <a:t>crucero remodelado con 750 estudiantes, resulta que yo resulta que yo junto con mi compañero y un jovencito de 12 años habían contratado al señor pulque es un poeta para dar clases en el mar, el programa que lleva a estudiantes y universitarios en una travesía oceánica.</a:t>
            </a:r>
            <a:endParaRPr lang="es-GT" dirty="0"/>
          </a:p>
          <a:p>
            <a:r>
              <a:rPr lang="es-ES" dirty="0"/>
              <a:t>Confieso que fui a regañadientes, no quería sacar al jovencito de la escuela (cursaba el primer grado de secundaria) ni tampoco a estar a un océano de distancia de mis padres (ambos mas de 80 años) y de mi hija que estudia la universidad pero hace mucho tiempo, que ya no le gusta estudiar.</a:t>
            </a:r>
            <a:endParaRPr lang="es-GT" dirty="0"/>
          </a:p>
          <a:p>
            <a:r>
              <a:rPr lang="es-ES" dirty="0"/>
              <a:t>100 días en el mar  : a la mitad de su vida, se lanza un buen día a dar la vuelta al mundo en un</a:t>
            </a:r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67097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prestig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Pulsera que </a:t>
            </a:r>
            <a:r>
              <a:rPr lang="es-ES" dirty="0" err="1" smtClean="0"/>
              <a:t>desaparesedorade</a:t>
            </a:r>
            <a:r>
              <a:rPr lang="es-ES" dirty="0" smtClean="0"/>
              <a:t> personas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Dientes de </a:t>
            </a:r>
            <a:r>
              <a:rPr lang="es-ES" dirty="0" err="1" smtClean="0"/>
              <a:t>dragon</a:t>
            </a:r>
            <a:endParaRPr lang="es-ES" dirty="0" smtClean="0"/>
          </a:p>
          <a:p>
            <a:r>
              <a:rPr lang="es-ES" dirty="0" smtClean="0"/>
              <a:t>Cuero de </a:t>
            </a:r>
            <a:r>
              <a:rPr lang="es-ES" dirty="0" err="1" smtClean="0"/>
              <a:t>sombi</a:t>
            </a:r>
            <a:r>
              <a:rPr lang="es-ES" dirty="0" smtClean="0"/>
              <a:t> </a:t>
            </a:r>
          </a:p>
          <a:p>
            <a:r>
              <a:rPr lang="es-ES" dirty="0" smtClean="0"/>
              <a:t>Plumas de pato</a:t>
            </a:r>
          </a:p>
          <a:p>
            <a:r>
              <a:rPr lang="es-ES" dirty="0" smtClean="0"/>
              <a:t>Ojos de duendes </a:t>
            </a:r>
          </a:p>
          <a:p>
            <a:r>
              <a:rPr lang="es-ES" dirty="0" smtClean="0"/>
              <a:t>Saliva de </a:t>
            </a:r>
            <a:r>
              <a:rPr lang="es-ES" dirty="0" err="1" smtClean="0"/>
              <a:t>adas</a:t>
            </a:r>
            <a:r>
              <a:rPr lang="es-ES" dirty="0" smtClean="0"/>
              <a:t>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97439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wind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Dientes de </a:t>
            </a:r>
            <a:r>
              <a:rPr lang="es-ES" dirty="0" err="1" smtClean="0"/>
              <a:t>dragon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dirty="0"/>
              <a:t>s</a:t>
            </a:r>
            <a:r>
              <a:rPr lang="es-ES" dirty="0" smtClean="0"/>
              <a:t>e consigue en la cueva de la cascada gigante </a:t>
            </a:r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959" y="2932039"/>
            <a:ext cx="3926542" cy="26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63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crush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Cuero de </a:t>
            </a:r>
            <a:r>
              <a:rPr lang="es-ES" dirty="0" err="1" smtClean="0"/>
              <a:t>sombi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Se </a:t>
            </a:r>
            <a:r>
              <a:rPr lang="es-ES" dirty="0" err="1" smtClean="0"/>
              <a:t>ombtiene</a:t>
            </a:r>
            <a:r>
              <a:rPr lang="es-ES" dirty="0" smtClean="0"/>
              <a:t> en la isla de un mar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987" y="3149828"/>
            <a:ext cx="4410636" cy="262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13221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Ingradientes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Plumas de pato</a:t>
            </a:r>
          </a:p>
          <a:p>
            <a:pPr marL="0" indent="0">
              <a:buNone/>
            </a:pPr>
            <a:r>
              <a:rPr lang="es-ES" dirty="0" smtClean="0"/>
              <a:t>Se obtiene en la granja de patos mas grande del mundo</a:t>
            </a:r>
            <a:endParaRPr lang="es-GT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506" y="3120894"/>
            <a:ext cx="4216997" cy="24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4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5000">
        <p14:honeycomb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Ojos de duendes </a:t>
            </a:r>
          </a:p>
          <a:p>
            <a:pPr marL="0" indent="0">
              <a:buNone/>
            </a:pPr>
            <a:r>
              <a:rPr lang="es-ES" dirty="0" smtClean="0"/>
              <a:t>Se obtiene en las cascadas de china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122" y="3228806"/>
            <a:ext cx="4011986" cy="26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4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000">
        <p14:glitter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794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Saliva de </a:t>
            </a:r>
            <a:r>
              <a:rPr lang="es-ES" dirty="0" smtClean="0"/>
              <a:t>ha</a:t>
            </a:r>
            <a:r>
              <a:rPr lang="es-ES" dirty="0" smtClean="0"/>
              <a:t>das </a:t>
            </a:r>
          </a:p>
          <a:p>
            <a:pPr marL="0" indent="0">
              <a:buNone/>
            </a:pPr>
            <a:r>
              <a:rPr lang="es-ES" dirty="0" smtClean="0"/>
              <a:t>Se obtiene en la selva de Brasil en lo mas </a:t>
            </a:r>
            <a:r>
              <a:rPr lang="es-ES" dirty="0" err="1" smtClean="0"/>
              <a:t>prefundo</a:t>
            </a:r>
            <a:endParaRPr lang="es-ES" dirty="0" smtClean="0"/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37" y="3175579"/>
            <a:ext cx="4582758" cy="30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13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105</Words>
  <Application>Microsoft Office PowerPoint</Application>
  <PresentationFormat>Panorámica</PresentationFormat>
  <Paragraphs>29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Ronaldo Adolfo lara franco</vt:lpstr>
      <vt:lpstr>100 días en el mar </vt:lpstr>
      <vt:lpstr>Pulsera que desaparesedorade personas </vt:lpstr>
      <vt:lpstr>ingredientes</vt:lpstr>
      <vt:lpstr>ingredientes</vt:lpstr>
      <vt:lpstr>Ingradientes</vt:lpstr>
      <vt:lpstr>ingredientes</vt:lpstr>
      <vt:lpstr>ingredientes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Robaldo Adolfo lara franco</dc:title>
  <dc:creator>GNet</dc:creator>
  <cp:lastModifiedBy>GNet</cp:lastModifiedBy>
  <cp:revision>6</cp:revision>
  <dcterms:created xsi:type="dcterms:W3CDTF">2025-09-20T17:42:51Z</dcterms:created>
  <dcterms:modified xsi:type="dcterms:W3CDTF">2025-09-20T18:28:41Z</dcterms:modified>
</cp:coreProperties>
</file>