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11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94B1C-91F7-4F10-B874-6D43FCB0EECE}" type="datetimeFigureOut">
              <a:rPr lang="es-GT" smtClean="0"/>
              <a:t>4/10/2025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AA44F-AC59-4038-A19C-FCB5C6391060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560014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94B1C-91F7-4F10-B874-6D43FCB0EECE}" type="datetimeFigureOut">
              <a:rPr lang="es-GT" smtClean="0"/>
              <a:t>4/10/2025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AA44F-AC59-4038-A19C-FCB5C6391060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262408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94B1C-91F7-4F10-B874-6D43FCB0EECE}" type="datetimeFigureOut">
              <a:rPr lang="es-GT" smtClean="0"/>
              <a:t>4/10/2025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AA44F-AC59-4038-A19C-FCB5C6391060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225115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94B1C-91F7-4F10-B874-6D43FCB0EECE}" type="datetimeFigureOut">
              <a:rPr lang="es-GT" smtClean="0"/>
              <a:t>4/10/2025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AA44F-AC59-4038-A19C-FCB5C6391060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02552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94B1C-91F7-4F10-B874-6D43FCB0EECE}" type="datetimeFigureOut">
              <a:rPr lang="es-GT" smtClean="0"/>
              <a:t>4/10/2025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AA44F-AC59-4038-A19C-FCB5C6391060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960091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94B1C-91F7-4F10-B874-6D43FCB0EECE}" type="datetimeFigureOut">
              <a:rPr lang="es-GT" smtClean="0"/>
              <a:t>4/10/2025</a:t>
            </a:fld>
            <a:endParaRPr lang="es-GT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AA44F-AC59-4038-A19C-FCB5C6391060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583549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94B1C-91F7-4F10-B874-6D43FCB0EECE}" type="datetimeFigureOut">
              <a:rPr lang="es-GT" smtClean="0"/>
              <a:t>4/10/2025</a:t>
            </a:fld>
            <a:endParaRPr lang="es-GT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AA44F-AC59-4038-A19C-FCB5C6391060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08834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94B1C-91F7-4F10-B874-6D43FCB0EECE}" type="datetimeFigureOut">
              <a:rPr lang="es-GT" smtClean="0"/>
              <a:t>4/10/2025</a:t>
            </a:fld>
            <a:endParaRPr lang="es-GT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AA44F-AC59-4038-A19C-FCB5C6391060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278105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94B1C-91F7-4F10-B874-6D43FCB0EECE}" type="datetimeFigureOut">
              <a:rPr lang="es-GT" smtClean="0"/>
              <a:t>4/10/2025</a:t>
            </a:fld>
            <a:endParaRPr lang="es-GT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AA44F-AC59-4038-A19C-FCB5C6391060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260250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94B1C-91F7-4F10-B874-6D43FCB0EECE}" type="datetimeFigureOut">
              <a:rPr lang="es-GT" smtClean="0"/>
              <a:t>4/10/2025</a:t>
            </a:fld>
            <a:endParaRPr lang="es-GT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AA44F-AC59-4038-A19C-FCB5C6391060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130955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GT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94B1C-91F7-4F10-B874-6D43FCB0EECE}" type="datetimeFigureOut">
              <a:rPr lang="es-GT" smtClean="0"/>
              <a:t>4/10/2025</a:t>
            </a:fld>
            <a:endParaRPr lang="es-GT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AA44F-AC59-4038-A19C-FCB5C6391060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7853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94B1C-91F7-4F10-B874-6D43FCB0EECE}" type="datetimeFigureOut">
              <a:rPr lang="es-GT" smtClean="0"/>
              <a:t>4/10/2025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BAA44F-AC59-4038-A19C-FCB5C6391060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665160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G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Ronaldo Adolfo </a:t>
            </a:r>
            <a:r>
              <a:rPr lang="es-ES" dirty="0" err="1" smtClean="0"/>
              <a:t>lara</a:t>
            </a:r>
            <a:r>
              <a:rPr lang="es-ES" dirty="0" smtClean="0"/>
              <a:t> franco </a:t>
            </a:r>
            <a:endParaRPr lang="es-GT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err="1" smtClean="0"/>
              <a:t>Mecanografia</a:t>
            </a:r>
            <a:endParaRPr lang="es-ES" dirty="0" smtClean="0"/>
          </a:p>
          <a:p>
            <a:r>
              <a:rPr lang="es-ES" dirty="0" smtClean="0"/>
              <a:t>Segundo básico 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1250598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01" y="0"/>
            <a:ext cx="12192000" cy="6858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49" y="3543300"/>
            <a:ext cx="3622551" cy="25781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7225" y="3940175"/>
            <a:ext cx="2794000" cy="241935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4650" y="266700"/>
            <a:ext cx="4645149" cy="6324600"/>
          </a:xfrm>
          <a:prstGeom prst="rect">
            <a:avLst/>
          </a:prstGeom>
        </p:spPr>
      </p:pic>
      <p:sp>
        <p:nvSpPr>
          <p:cNvPr id="8" name="Llamada de nube 7"/>
          <p:cNvSpPr/>
          <p:nvPr/>
        </p:nvSpPr>
        <p:spPr>
          <a:xfrm>
            <a:off x="7105650" y="3260725"/>
            <a:ext cx="2222500" cy="1155700"/>
          </a:xfrm>
          <a:prstGeom prst="cloudCallou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Que bello </a:t>
            </a:r>
            <a:r>
              <a:rPr lang="es-E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dia</a:t>
            </a:r>
            <a:r>
              <a:rPr lang="es-E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s-GT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Llamada de nube 8"/>
          <p:cNvSpPr/>
          <p:nvPr/>
        </p:nvSpPr>
        <p:spPr>
          <a:xfrm>
            <a:off x="6577075" y="3035300"/>
            <a:ext cx="2101850" cy="160655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Huy un lobo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961805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-0.10278 L -0.00039 -0.10278 C 0.00104 -0.09931 0.00235 -0.0956 0.00391 -0.0919 C 0.00456 -0.09028 0.00547 -0.08912 0.00612 -0.08727 C 0.00651 -0.08588 0.00625 -0.08403 0.0069 -0.08264 C 0.00742 -0.08125 0.00834 -0.08079 0.00912 -0.0794 C 0.01003 -0.07778 0.01107 -0.07569 0.01198 -0.07315 C 0.01719 -0.05833 0.01055 -0.07431 0.0142 -0.06227 C 0.01498 -0.05949 0.01628 -0.05741 0.01706 -0.0544 C 0.01771 -0.05208 0.01784 -0.04907 0.01862 -0.04653 C 0.01901 -0.04491 0.02005 -0.04375 0.02071 -0.0419 C 0.02774 -0.02245 0.01888 -0.04282 0.02813 -0.02315 L 0.03099 -0.0169 C 0.0319 -0.01505 0.03255 -0.01157 0.03386 -0.01065 L 0.03607 -0.00903 C 0.03933 0.00116 0.03542 -0.0088 0.03972 -0.00278 C 0.04063 -0.00162 0.04115 0.00046 0.04193 0.00185 C 0.04336 0.00393 0.04505 0.00532 0.04636 0.0081 C 0.04714 0.00972 0.04766 0.01134 0.04857 0.01273 L 0.05508 0.02222 L 0.05729 0.02523 C 0.0586 0.0294 0.05899 0.03125 0.06094 0.03472 C 0.06237 0.03681 0.06537 0.04097 0.06537 0.0412 C 0.0668 0.04537 0.0668 0.0463 0.06901 0.05023 C 0.06966 0.05139 0.07045 0.05231 0.07123 0.05347 C 0.07214 0.05486 0.07318 0.05625 0.07409 0.0581 C 0.07474 0.05926 0.07565 0.06273 0.07565 0.06296 L 0.07852 0.0581 C 0.08021 0.05532 0.08177 0.05231 0.0836 0.05023 C 0.0849 0.04884 0.08659 0.04815 0.08802 0.04722 L 0.09024 0.0456 C 0.09805 0.04606 0.10573 0.0463 0.11367 0.04722 C 0.1155 0.04745 0.11641 0.05 0.11797 0.05185 C 0.11888 0.05278 0.11992 0.0537 0.12097 0.05509 C 0.12279 0.05718 0.12422 0.05995 0.12604 0.06273 C 0.13112 0.07037 0.12904 0.0662 0.13112 0.0706 L 0.1319 0.06898 C 0.1336 0.0662 0.13516 0.06319 0.13698 0.06134 C 0.13789 0.05995 0.13893 0.06018 0.13998 0.05972 C 0.14063 0.05903 0.14141 0.05856 0.14219 0.0581 C 0.14779 0.05903 0.15339 0.05926 0.15899 0.06134 C 0.16003 0.06134 0.16498 0.06852 0.1655 0.06898 C 0.16914 0.07245 0.17018 0.0713 0.17357 0.07523 C 0.175 0.07708 0.1763 0.07986 0.178 0.08148 C 0.17891 0.08264 0.17995 0.08333 0.18086 0.08472 C 0.18177 0.08588 0.18229 0.08773 0.18308 0.08935 C 0.18373 0.09051 0.18451 0.09143 0.18529 0.09259 C 0.18711 0.09838 0.18607 0.09583 0.18828 0.10023 L 0.19115 0.09259 C 0.19284 0.08935 0.1944 0.08588 0.19623 0.0831 C 0.19688 0.08218 0.19779 0.08079 0.19844 0.08148 C 0.19922 0.08218 0.19935 0.08472 0.19987 0.08634 C 0.20013 0.08889 0.20026 0.09143 0.20065 0.09398 C 0.20104 0.09722 0.2017 0.10023 0.20209 0.10347 L 0.20365 0.11597 C 0.20378 0.12106 0.20404 0.12639 0.2043 0.13148 C 0.20521 0.15347 0.20417 0.14398 0.20573 0.15648 C 0.20599 0.16227 0.20612 0.16782 0.20651 0.17384 C 0.20664 0.17639 0.2069 0.17893 0.20729 0.18148 C 0.20795 0.18843 0.20795 0.18403 0.20795 0.18796 L 0.25912 0.0956 C 0.26185 0.09606 0.26459 0.09514 0.26719 0.09722 C 0.26927 0.09884 0.27045 0.1037 0.27227 0.10648 C 0.2737 0.1088 0.27526 0.11042 0.2767 0.11273 C 0.28086 0.11944 0.28555 0.13102 0.29063 0.13472 C 0.29128 0.13518 0.29206 0.13542 0.29284 0.13634 C 0.29597 0.13912 0.29662 0.14097 0.29935 0.14259 C 0.29961 0.14259 0.29987 0.14259 0.30013 0.14259 L 0.31185 0.11759 C 0.31628 0.11643 0.31992 0.11435 0.32422 0.11759 C 0.32513 0.11806 0.32565 0.11968 0.3263 0.1206 C 0.32709 0.1213 0.32787 0.12153 0.32865 0.12222 C 0.33425 0.13102 0.32878 0.12292 0.33451 0.13009 C 0.33516 0.13079 0.33581 0.13218 0.33672 0.1331 C 0.34024 0.13704 0.33724 0.13148 0.34024 0.13773 L 0.35274 0.10347 C 0.35495 0.10532 0.35716 0.10741 0.35938 0.10972 C 0.36862 0.11944 0.36341 0.12523 0.38281 0.13009 L 0.38933 0.13148 C 0.3905 0.13264 0.39167 0.1338 0.39297 0.13472 C 0.39792 0.13843 0.39623 0.13518 0.39818 0.13935 " pathEditMode="relative" rAng="0" ptsTypes="AAA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22" y="14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0.00741 L -6.25E-7 -0.00718 C -0.00351 -0.00487 -0.0069 -0.00209 -0.01055 4.07407E-6 C -0.01185 0.00092 -0.01328 0.00115 -0.01471 0.00185 C -0.01784 0.0037 -0.02083 0.00601 -0.02409 0.0074 C -0.02682 0.00879 -0.02982 0.00879 -0.03242 0.01111 C -0.03372 0.0125 -0.03516 0.01342 -0.03659 0.01481 C -0.03763 0.01597 -0.03841 0.01782 -0.03971 0.01851 C -0.04167 0.01967 -0.04388 0.01967 -0.04596 0.02037 C -0.05143 0.02222 -0.04987 0.02152 -0.0543 0.02407 C -0.05534 0.02291 -0.05664 0.02222 -0.05742 0.02037 C -0.06003 0.01458 -0.05599 0.00926 -0.06159 0.02222 C -0.06185 0.02407 -0.06211 0.02615 -0.06263 0.02777 C -0.06315 0.02986 -0.06419 0.03125 -0.06471 0.03333 C -0.06588 0.03888 -0.06784 0.05 -0.06784 0.05023 C -0.0681 0.04213 -0.06823 0.03402 -0.06888 0.02592 C -0.06901 0.02407 -0.06888 0.0199 -0.06992 0.02037 C -0.07135 0.02129 -0.07135 0.02523 -0.072 0.02777 C -0.07279 0.03148 -0.07344 0.03518 -0.07409 0.03888 C -0.07448 0.04143 -0.07461 0.04398 -0.07513 0.04629 C -0.07565 0.04907 -0.07643 0.05138 -0.07721 0.0537 C -0.07786 0.05 -0.07878 0.04652 -0.0793 0.04259 C -0.08281 0.01504 -0.07838 0.03958 -0.08138 0.02407 C -0.08242 0.02592 -0.08359 0.02754 -0.0845 0.02963 C -0.09323 0.04953 -0.08463 0.03379 -0.0918 0.04629 C -0.09206 0.04814 -0.09245 0.05 -0.09284 0.05185 C -0.09323 0.05439 -0.09323 0.05694 -0.09388 0.05926 C -0.09427 0.06134 -0.09518 0.06296 -0.09596 0.06481 C -0.09557 0.05069 -0.0957 0.03634 -0.09492 0.02222 C -0.09466 0.01782 -0.09349 0.01365 -0.09284 0.00926 C -0.08984 -0.00787 -0.09088 -0.00301 -0.08763 -0.01482 C -0.08581 -0.00209 -0.08646 -0.01065 -0.08763 0.0074 C -0.08802 0.01365 -0.08789 0.0199 -0.08867 0.02592 C -0.08906 0.03009 -0.09154 0.03541 -0.09284 0.03888 L -0.09909 0.0574 C -0.10013 0.06064 -0.10091 0.06388 -0.10221 0.06666 C -0.10456 0.07222 -0.10768 0.07939 -0.1095 0.08518 C -0.11003 0.08703 -0.11003 0.08912 -0.11055 0.09074 C -0.11172 0.09467 -0.11471 0.10185 -0.11471 0.10208 C -0.11836 0.0625 -0.11654 0.07963 -0.11992 0.05 C -0.12018 0.04213 -0.12044 0.03402 -0.12096 0.02592 C -0.12174 0.01412 -0.1237 -0.00278 -0.12513 -0.01482 C -0.12539 -0.02223 -0.12552 -0.02963 -0.12617 -0.03704 C -0.1263 -0.03889 -0.1263 -0.04352 -0.12721 -0.0426 C -0.12878 -0.04074 -0.12865 -0.03635 -0.1293 -0.03334 C -0.12995 -0.02963 -0.13047 -0.0257 -0.13138 -0.02223 C -0.13255 -0.0176 -0.13424 -0.01366 -0.13555 -0.00926 C -0.14036 0.00787 -0.13724 -0.0007 -0.14075 0.01666 C -0.14193 0.02291 -0.14492 0.03518 -0.14492 0.03541 C -0.14518 0.03888 -0.14544 0.04282 -0.14596 0.04629 C -0.14648 0.05023 -0.14805 0.0537 -0.14805 0.0574 C -0.14805 0.05972 -0.14661 0.06111 -0.14596 0.06296 C -0.14557 0.07407 -0.14544 0.08541 -0.14492 0.09629 C -0.14466 0.10069 -0.14622 0.1081 -0.14388 0.10926 C -0.14088 0.11111 -0.13828 0.10463 -0.13555 0.10185 C -0.13437 0.10092 -0.13333 0.09953 -0.13242 0.09814 C -0.12891 0.09351 -0.12591 0.08935 -0.12305 0.08333 C -0.12187 0.08101 -0.12096 0.07847 -0.11992 0.07592 C -0.11211 0.08518 -0.12161 0.07338 -0.11367 0.08518 C -0.11263 0.0868 -0.11159 0.08773 -0.11055 0.08888 C -0.10495 0.08842 -0.09935 0.08703 -0.09388 0.08703 C -0.09167 0.08703 -0.09805 0.08796 -0.10013 0.08888 C -0.10391 0.09097 -0.10586 0.0949 -0.10846 0.1 C -0.10924 0.10185 -0.10937 0.10463 -0.11055 0.10555 C -0.11341 0.10856 -0.11992 0.11111 -0.11992 0.11134 C -0.11953 0.10879 -0.11927 0.10625 -0.11888 0.1037 C -0.11849 0.10185 -0.11706 0.09676 -0.11784 0.09814 C -0.11888 0.10023 -0.11888 0.10347 -0.11992 0.10555 C -0.1207 0.1074 -0.122 0.1081 -0.12305 0.10926 C -0.12448 0.11111 -0.12565 0.11342 -0.12721 0.11481 C -0.12812 0.11597 -0.1293 0.11597 -0.13034 0.11666 C -0.13138 0.11782 -0.13242 0.11921 -0.13346 0.1206 C -0.13372 0.11666 -0.13424 0.11319 -0.1345 0.10926 C -0.13463 0.10463 -0.13503 0.07407 -0.13659 0.06296 C -0.13763 0.05578 -0.13971 0.05069 -0.1418 0.04444 C -0.14206 0.04143 -0.14206 0.03819 -0.14284 0.03518 C -0.14349 0.03287 -0.14505 0.03171 -0.14596 0.02963 C -0.14674 0.02801 -0.14726 0.02592 -0.14805 0.02407 C -0.15456 0.02546 -0.16133 0.02592 -0.16784 0.02777 C -0.1694 0.02824 -0.17057 0.03055 -0.172 0.03148 C -0.17305 0.0324 -0.17409 0.03287 -0.17513 0.03333 C -0.17617 0.03518 -0.17708 0.03726 -0.17825 0.03888 C -0.17917 0.04051 -0.18047 0.0412 -0.18138 0.04259 C -0.18424 0.04791 -0.18424 0.05162 -0.18763 0.05555 C -0.18854 0.05671 -0.18971 0.05694 -0.19075 0.0574 C -0.19206 0.06365 -0.19375 0.06967 -0.19492 0.07592 C -0.19531 0.07777 -0.19557 0.07986 -0.19596 0.08148 C -0.19661 0.08402 -0.1974 0.08657 -0.19805 0.08888 C -0.19635 0.08958 -0.19453 0.09166 -0.19284 0.09074 C -0.19036 0.08958 -0.18867 0.08564 -0.18659 0.08333 C -0.18242 0.07893 -0.17747 0.07662 -0.17409 0.07037 C -0.17096 0.06481 -0.16107 0.04953 -0.16471 0.0537 C -0.16641 0.05578 -0.1707 0.06064 -0.172 0.06296 C -0.17318 0.06527 -0.17409 0.06805 -0.17513 0.07037 C -0.17773 0.08449 -0.17422 0.06713 -0.17825 0.08148 C -0.17878 0.08333 -0.17891 0.08518 -0.1793 0.08703 C -0.1806 0.08657 -0.18216 0.08634 -0.18346 0.08518 C -0.19505 0.07638 -0.17643 0.08703 -0.19075 0.07777 C -0.1931 0.07638 -0.19557 0.07523 -0.19805 0.07407 C -0.2099 0.06921 -0.21328 0.06944 -0.22721 0.06666 C -0.2401 0.06805 -0.24805 0.07916 -0.24388 0.05926 C -0.24349 0.05717 -0.24245 0.05555 -0.2418 0.0537 C -0.24101 0.06111 -0.24075 0.06921 -0.23659 0.07407 C -0.23555 0.07546 -0.23463 0.07685 -0.23346 0.07777 C -0.22904 0.08171 -0.22851 0.08125 -0.22409 0.08333 C -0.22161 0.08472 -0.21927 0.08634 -0.2168 0.08703 C -0.21328 0.08819 -0.2099 0.08842 -0.20638 0.08888 L -0.20013 0.1 L -0.197 0.10555 C -0.19492 0.10509 -0.19258 0.10578 -0.19075 0.1037 C -0.18945 0.10231 -0.18919 0.09907 -0.18867 0.09629 C -0.18789 0.09282 -0.18659 0.08518 -0.18659 0.08541 C -0.18685 0.07407 -0.18568 0.0625 -0.18763 0.05185 C -0.18776 0.05069 -0.19453 0.05879 -0.19492 0.05926 C -0.19609 0.06111 -0.19687 0.06342 -0.19805 0.06481 C -0.19935 0.06643 -0.20091 0.06713 -0.20221 0.06851 C -0.21107 0.07847 -0.2013 0.0706 -0.21159 0.07777 C -0.21849 0.07731 -0.22552 0.07708 -0.23242 0.07592 C -0.23385 0.07592 -0.23516 0.07476 -0.23659 0.07407 C -0.23828 0.07338 -0.2401 0.07291 -0.2418 0.07222 C -0.24245 0.0699 -0.24375 0.06759 -0.24388 0.06481 C -0.24427 0.0581 -0.24258 0.05185 -0.24075 0.04629 C -0.2401 0.04444 -0.23932 0.04259 -0.23867 0.04074 C -0.2375 0.0456 -0.23633 0.05046 -0.23555 0.05555 C -0.23516 0.0581 -0.2349 0.06064 -0.2345 0.06296 C -0.23385 0.0662 -0.23307 0.06921 -0.23242 0.07222 C -0.23125 0.07777 -0.23138 0.08009 -0.23138 0.07592 " pathEditMode="relative" rAng="0" ptsTypes="AAAAAAAAAAAAAAAAAAAAAAAAAAAAAAAAAAAAAAAAAAAAAAAAAAAAAAAAAAAAAAAAAAAAAAAAAAAAAAAAAAAAAAAAAAAAAAAAAAAAAAAAAAAAAAAAAAAAAAAAAAAAAAA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53" y="4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818 0.13935 L 0.39818 0.13935 C 0.39649 0.13425 0.39466 0.12939 0.39297 0.1243 C 0.38685 0.10555 0.39466 0.12685 0.3888 0.11134 C 0.38854 0.10949 0.38594 0.08865 0.38464 0.08541 C 0.38399 0.08356 0.38308 0.08194 0.38255 0.07986 C 0.37852 0.06365 0.38308 0.07337 0.37735 0.06319 C 0.37709 0.06134 0.37683 0.05949 0.3763 0.05763 C 0.37487 0.05324 0.37188 0.04467 0.36901 0.04097 C 0.36784 0.03958 0.36615 0.03888 0.36485 0.03726 C 0.36367 0.03587 0.36302 0.03333 0.36172 0.03171 C 0.36055 0.03032 0.35899 0.02939 0.35755 0.028 C 0.35651 0.02708 0.3556 0.02546 0.35443 0.0243 C 0.35352 0.02361 0.35235 0.02337 0.3513 0.02245 C 0.34987 0.02152 0.34857 0.0199 0.34714 0.01875 C 0.34623 0.01805 0.34505 0.01805 0.34401 0.01689 C 0.34193 0.01481 0.34024 0.01111 0.33776 0.00949 C 0.32774 0.0037 0.34336 0.01319 0.33047 0.00393 C 0.32852 0.00254 0.32644 0.00115 0.32422 0.00023 C 0.31901 -0.00163 0.3181 -0.00139 0.31276 -0.00533 C 0.30365 -0.01181 0.31302 -0.00602 0.30547 -0.01274 C 0.30456 -0.01343 0.30339 -0.01389 0.30235 -0.01459 C 0.30026 -0.01829 0.29857 -0.02269 0.2961 -0.0257 C 0.2918 -0.03079 0.29388 -0.02778 0.28985 -0.03496 C 0.28841 -0.04491 0.28763 -0.04607 0.29089 -0.05903 C 0.29141 -0.06088 0.29297 -0.06158 0.29401 -0.06274 C 0.30925 -0.07801 0.28972 -0.05788 0.3013 -0.06829 C 0.30248 -0.06922 0.30326 -0.07176 0.30443 -0.072 C 0.31628 -0.07362 0.32813 -0.07315 0.33985 -0.07385 C 0.34336 -0.07593 0.34323 -0.07593 0.34714 -0.07755 C 0.34896 -0.07825 0.35065 -0.07848 0.35235 -0.0794 C 0.35352 -0.07987 0.35443 -0.08056 0.35547 -0.08125 C 0.3569 -0.08195 0.35834 -0.08241 0.35964 -0.08311 C 0.36719 -0.08588 0.36237 -0.08334 0.36797 -0.08681 C 0.3694 -0.08866 0.37097 -0.09005 0.37214 -0.09237 C 0.37305 -0.09375 0.37331 -0.0963 0.37422 -0.09792 C 0.37617 -0.1007 0.38047 -0.10533 0.38047 -0.10533 C 0.38568 -0.11899 0.37904 -0.10209 0.38568 -0.11644 C 0.38646 -0.11806 0.38698 -0.12014 0.38776 -0.122 C 0.3888 -0.12385 0.39011 -0.12524 0.39089 -0.12755 C 0.3918 -0.12963 0.39219 -0.13264 0.39297 -0.13496 C 0.39388 -0.1375 0.39532 -0.13959 0.3961 -0.14237 C 0.39701 -0.14514 0.39753 -0.14838 0.39818 -0.15163 C 0.39974 -0.15857 0.39896 -0.15625 0.40026 -0.16459 C 0.40065 -0.16644 0.40104 -0.16829 0.4013 -0.17014 C 0.40209 -0.1801 0.40339 -0.18774 0.4013 -0.19792 C 0.40078 -0.20024 0.39948 -0.20186 0.39818 -0.20348 C 0.39727 -0.2044 0.39154 -0.20695 0.39089 -0.20718 C 0.38776 -0.20649 0.38451 -0.20695 0.38151 -0.20533 C 0.38021 -0.2044 0.37956 -0.20139 0.37839 -0.19977 C 0.36901 -0.18658 0.37552 -0.19561 0.36901 -0.19051 C 0.36628 -0.1882 0.36367 -0.18473 0.36068 -0.18311 C 0.3586 -0.18172 0.35664 -0.18033 0.35443 -0.1794 L 0.3461 -0.1757 C 0.34336 -0.17223 0.34219 -0.17061 0.3388 -0.16829 C 0.3319 -0.1632 0.33347 -0.16528 0.3263 -0.16274 C 0.31485 -0.15857 0.33334 -0.1625 0.31068 -0.15903 C 0.2793 -0.14028 0.2892 -0.14538 0.21589 -0.15903 C 0.21315 -0.1595 0.21563 -0.16945 0.21693 -0.17385 C 0.21771 -0.17616 0.22748 -0.19283 0.23047 -0.19607 C 0.23907 -0.20463 0.24089 -0.20301 0.25026 -0.20903 C 0.25664 -0.21297 0.25235 -0.21158 0.25755 -0.21644 C 0.25925 -0.21783 0.26107 -0.21922 0.26276 -0.22014 C 0.26446 -0.22107 0.26628 -0.22107 0.26797 -0.222 C 0.26979 -0.22292 0.27149 -0.22454 0.27318 -0.2257 C 0.27526 -0.22686 0.27852 -0.22871 0.28047 -0.2294 C 0.28334 -0.2301 0.28607 -0.23056 0.2888 -0.23125 C 0.3099 -0.23658 0.27709 -0.22894 0.30339 -0.23496 L 0.42422 -0.23311 C 0.42813 -0.23288 0.4319 -0.23218 0.43568 -0.23125 C 0.43711 -0.23079 0.43854 -0.2301 0.43985 -0.2294 C 0.44089 -0.22871 0.44193 -0.22778 0.44297 -0.22755 C 0.44818 -0.22639 0.45339 -0.22616 0.4586 -0.2257 L 0.50547 -0.22755 C 0.50625 -0.22755 0.5138 -0.23033 0.51485 -0.23125 C 0.51641 -0.23218 0.51758 -0.23426 0.51901 -0.23496 C 0.52214 -0.23612 0.52526 -0.23588 0.52839 -0.23681 C 0.53021 -0.23727 0.5319 -0.23797 0.5336 -0.23866 C 0.53607 -0.23936 0.53854 -0.23982 0.54089 -0.24051 C 0.54492 -0.24283 0.5474 -0.24468 0.5513 -0.24607 C 0.5517 -0.24607 0.55209 -0.24607 0.55235 -0.24607 L 0.74922 -0.46829 C 0.75235 -0.47014 0.75547 -0.472 0.7586 -0.47385 C 0.76003 -0.47454 0.76146 -0.47477 0.76276 -0.4757 C 0.77266 -0.48218 0.76029 -0.47686 0.77318 -0.48311 C 0.7763 -0.4845 0.77956 -0.48542 0.78255 -0.48681 C 0.78399 -0.48727 0.78542 -0.48774 0.78672 -0.48866 C 0.78854 -0.48959 0.79024 -0.49144 0.79193 -0.49237 C 0.80782 -0.5 0.79076 -0.48959 0.80235 -0.49607 C 0.80664 -0.49838 0.81068 -0.50093 0.81485 -0.50348 C 0.81589 -0.50394 0.81693 -0.5051 0.81797 -0.50533 L 0.82526 -0.50718 C 0.83099 -0.51042 0.82683 -0.50834 0.83568 -0.51088 C 0.8461 -0.51366 0.83789 -0.51181 0.84922 -0.51459 C 0.85209 -0.51528 0.85482 -0.51621 0.85755 -0.51644 C 0.86172 -0.51667 0.86589 -0.51644 0.87005 -0.51644 L 0.88685 -0.14422 " pathEditMode="relative" ptsTypes="AAAAAAAAAAAAAAAAAAAAAAAAAAAAAAAAAAAAAAAAAAAAAAAAAAAAAAAAAAAAAAAAAAAAAAAAAAAAAAAAAAAAAAAAAAAAAAAAA">
                                      <p:cBhvr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13</Words>
  <Application>Microsoft Office PowerPoint</Application>
  <PresentationFormat>Panorámica</PresentationFormat>
  <Paragraphs>5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Tema de Office</vt:lpstr>
      <vt:lpstr>Ronaldo Adolfo lara franco 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Ronaldo Adolfo lara franco</dc:title>
  <dc:creator>GNet</dc:creator>
  <cp:lastModifiedBy>GNet</cp:lastModifiedBy>
  <cp:revision>5</cp:revision>
  <dcterms:created xsi:type="dcterms:W3CDTF">2025-10-04T17:20:08Z</dcterms:created>
  <dcterms:modified xsi:type="dcterms:W3CDTF">2025-10-04T18:00:49Z</dcterms:modified>
</cp:coreProperties>
</file>