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953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47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028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81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498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2231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59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664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90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21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820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1DCD-307A-436D-BFAE-8DB6A13EF91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2216E-9DFD-4639-ABA0-971472FA00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86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Ronaldo Adolfo </a:t>
            </a:r>
            <a:r>
              <a:rPr lang="es-ES" dirty="0" err="1" smtClean="0"/>
              <a:t>lara</a:t>
            </a:r>
            <a:r>
              <a:rPr lang="es-ES" dirty="0" smtClean="0"/>
              <a:t> franco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Mecanografia</a:t>
            </a:r>
            <a:endParaRPr lang="es-ES" dirty="0" smtClean="0"/>
          </a:p>
          <a:p>
            <a:r>
              <a:rPr lang="es-ES" dirty="0" smtClean="0"/>
              <a:t>Segundo </a:t>
            </a:r>
            <a:r>
              <a:rPr lang="es-ES" dirty="0" err="1" smtClean="0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524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80" y="12228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55" y="3162300"/>
            <a:ext cx="3200400" cy="3200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45" y="2342716"/>
            <a:ext cx="2634570" cy="26345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95" y="4467567"/>
            <a:ext cx="2324100" cy="2324100"/>
          </a:xfrm>
          <a:prstGeom prst="rect">
            <a:avLst/>
          </a:prstGeom>
        </p:spPr>
      </p:pic>
      <p:sp>
        <p:nvSpPr>
          <p:cNvPr id="9" name="Llamada de nube 8"/>
          <p:cNvSpPr/>
          <p:nvPr/>
        </p:nvSpPr>
        <p:spPr>
          <a:xfrm>
            <a:off x="4966465" y="2387600"/>
            <a:ext cx="2438400" cy="104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linda casa</a:t>
            </a:r>
            <a:endParaRPr lang="es-GT" dirty="0"/>
          </a:p>
        </p:txBody>
      </p:sp>
      <p:sp>
        <p:nvSpPr>
          <p:cNvPr id="10" name="Llamada de nube 9"/>
          <p:cNvSpPr/>
          <p:nvPr/>
        </p:nvSpPr>
        <p:spPr>
          <a:xfrm>
            <a:off x="6379510" y="2189035"/>
            <a:ext cx="2050710" cy="1333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 lobo voy a esconderme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06800"/>
            <a:ext cx="2260940" cy="2260940"/>
          </a:xfrm>
          <a:prstGeom prst="rect">
            <a:avLst/>
          </a:prstGeom>
        </p:spPr>
      </p:pic>
      <p:sp>
        <p:nvSpPr>
          <p:cNvPr id="11" name="Llamada de nube 10"/>
          <p:cNvSpPr/>
          <p:nvPr/>
        </p:nvSpPr>
        <p:spPr>
          <a:xfrm>
            <a:off x="7303556" y="2602813"/>
            <a:ext cx="1572517" cy="11189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 voy a comer a esa niña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6138259" y="2232287"/>
            <a:ext cx="2198557" cy="13052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Voy a entrara ala casa dijo el lobo</a:t>
            </a:r>
            <a:endParaRPr lang="es-GT" dirty="0"/>
          </a:p>
        </p:txBody>
      </p:sp>
      <p:sp>
        <p:nvSpPr>
          <p:cNvPr id="13" name="Llamada de nube 12"/>
          <p:cNvSpPr/>
          <p:nvPr/>
        </p:nvSpPr>
        <p:spPr>
          <a:xfrm>
            <a:off x="8007374" y="2173846"/>
            <a:ext cx="1863901" cy="11097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jajajaja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277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0.00023 C -0.00039 0.00556 -0.00104 0.01088 -0.00104 0.01667 C -0.00104 0.01945 1.66667E-6 0.03264 0.00104 0.03704 C 0.00377 0.05 0.00208 0.03912 0.00521 0.05 C 0.0056 0.05162 0.0056 0.0537 0.00625 0.05556 C 0.00742 0.05926 0.0095 0.06227 0.01042 0.06667 C 0.01107 0.07037 0.0112 0.07454 0.0125 0.07778 C 0.01823 0.09306 0.01484 0.08565 0.02292 0.1 C 0.02422 0.10232 0.02539 0.10532 0.02708 0.10741 C 0.02812 0.10857 0.02917 0.10949 0.03021 0.11111 C 0.03268 0.11505 0.03463 0.1206 0.0375 0.12407 C 0.03854 0.12523 0.03958 0.12639 0.04062 0.12778 C 0.04167 0.1294 0.04245 0.13171 0.04375 0.13333 C 0.04492 0.13495 0.04648 0.13542 0.04792 0.13704 C 0.05104 0.14051 0.0539 0.14514 0.05729 0.14815 L 0.06562 0.15556 C 0.06914 0.1588 0.07096 0.16065 0.075 0.16296 C 0.0763 0.16366 0.07773 0.16412 0.07917 0.16482 C 0.08021 0.16528 0.08112 0.16597 0.08229 0.16667 C 0.08359 0.16736 0.08502 0.16759 0.08646 0.16852 C 0.08815 0.16945 0.08984 0.17107 0.09167 0.17222 C 0.09297 0.17292 0.0944 0.17338 0.09583 0.17407 C 0.09818 0.17523 0.10065 0.17662 0.10312 0.17778 C 0.10443 0.17847 0.10586 0.17894 0.10729 0.17963 C 0.11458 0.18357 0.11211 0.18264 0.11875 0.18704 C 0.11966 0.18773 0.12083 0.18796 0.12187 0.18889 C 0.12292 0.18982 0.12383 0.19167 0.125 0.19259 C 0.13034 0.19676 0.13255 0.19653 0.13854 0.19815 C 0.14062 0.19931 0.14258 0.20162 0.14479 0.20185 C 0.15651 0.20232 0.16836 0.20162 0.18021 0.2 C 0.18229 0.19977 0.18437 0.19792 0.18646 0.1963 L 0.19687 0.18704 C 0.19818 0.18565 0.19948 0.18426 0.20104 0.18333 C 0.20208 0.18264 0.20312 0.18241 0.20417 0.18148 C 0.21484 0.17083 0.20638 0.17639 0.21354 0.17222 C 0.21484 0.17037 0.21614 0.16829 0.21771 0.16667 C 0.23346 0.14884 0.20755 0.18032 0.22708 0.15741 C 0.22956 0.1544 0.23177 0.15093 0.23437 0.14815 C 0.23594 0.14607 0.23789 0.14468 0.23958 0.14259 C 0.24101 0.14028 0.24219 0.1375 0.24375 0.13519 C 0.24831 0.12824 0.24661 0.13426 0.25312 0.12593 C 0.26315 0.11273 0.25403 0.11898 0.26146 0.11482 C 0.26354 0.11111 0.26601 0.1081 0.26771 0.1037 L 0.27187 0.09259 C 0.27252 0.09074 0.27331 0.08889 0.27396 0.08704 C 0.275 0.0838 0.27591 0.08079 0.27708 0.07778 C 0.27799 0.07523 0.2793 0.07292 0.28021 0.07037 C 0.2819 0.06458 0.28242 0.05972 0.28333 0.0537 C 0.28255 0.04259 0.28268 0.03102 0.28125 0.02037 C 0.28008 0.0125 0.26901 -0.00509 0.26771 -0.00741 C 0.25846 -0.02384 0.26888 -0.00741 0.25833 -0.01852 C 0.25443 -0.02268 0.25364 -0.02639 0.25 -0.02963 C 0.24831 -0.03125 0.24648 -0.03218 0.24479 -0.03333 C 0.24336 -0.03449 0.24193 -0.03611 0.24062 -0.03704 C 0.23841 -0.03866 0.23542 -0.03981 0.23333 -0.04074 C 0.2263 -0.04028 0.2194 -0.04005 0.2125 -0.03889 C 0.21068 -0.03866 0.20885 -0.03866 0.20729 -0.03704 C 0.20586 -0.03588 0.20508 -0.03356 0.20417 -0.03148 C 0.20169 -0.02639 0.20143 -0.02338 0.2 -0.01667 C 0.19922 -0.0088 0.19883 -0.00417 0.19792 0.0037 C 0.19752 0.00602 0.19713 0.00857 0.19687 0.01111 C 0.19713 0.01852 0.19713 0.02593 0.19792 0.03333 C 0.19844 0.03843 0.20091 0.04282 0.20312 0.0463 C 0.20846 0.05463 0.20534 0.04977 0.21042 0.0537 C 0.21797 0.05949 0.21107 0.05579 0.21875 0.05926 C 0.22148 0.0588 0.23008 0.05926 0.23437 0.05556 C 0.24609 0.04491 0.23372 0.05347 0.24375 0.04815 C 0.24583 0.04699 0.24778 0.04468 0.25 0.04445 L 0.29792 0.03889 C 0.3026 0.0382 0.30677 0.03681 0.31146 0.03519 C 0.32161 0.03102 0.30859 0.03611 0.32083 0.02963 C 0.32617 0.02662 0.32487 0.02917 0.32917 0.02593 C 0.33542 0.02107 0.33112 0.02384 0.33646 0.01852 C 0.33776 0.01713 0.33919 0.0162 0.34062 0.01482 C 0.34206 0.0132 0.34336 0.01088 0.34479 0.00926 C 0.34674 0.00671 0.35104 0.00185 0.35104 0.00208 C 0.35586 -0.01134 0.34974 0.00486 0.35625 -0.01111 C 0.3569 -0.01296 0.35781 -0.01481 0.35833 -0.01667 C 0.35911 -0.02037 0.35937 -0.0243 0.36042 -0.02778 L 0.36146 -0.03148 " pathEditMode="relative" rAng="0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4.79167E-6 0.00023 C -0.0043 0.00185 -0.01159 0.00602 -0.0168 0.00741 C -0.0198 0.0081 -0.02305 0.00833 -0.02618 0.00926 C -0.02826 0.00972 -0.03021 0.01041 -0.03243 0.01111 C -0.03542 0.0118 -0.03868 0.01227 -0.0418 0.01296 C -0.05222 0.01759 -0.03724 0.01111 -0.05534 0.01666 C -0.05638 0.0169 -0.0573 0.01805 -0.05847 0.01852 C -0.06146 0.01921 -0.06472 0.01967 -0.06784 0.02037 L -0.10847 0.01852 C -0.11016 0.01829 -0.11185 0.01713 -0.11368 0.01666 C -0.12097 0.01412 -0.12071 0.01458 -0.1293 0.01296 C -0.1306 0.01227 -0.13204 0.01157 -0.13347 0.01111 C -0.13516 0.01041 -0.13698 0.01018 -0.13868 0.00926 C -0.14011 0.00833 -0.14128 0.00625 -0.14284 0.00555 C -0.14454 0.0044 -0.14636 0.0044 -0.14805 0.0037 C -0.14909 0.00301 -0.15013 0.00231 -0.15118 0.00185 C -0.15456 1.85185E-6 -0.15691 -0.0007 -0.16055 -0.00185 C -0.16329 -0.0044 -0.16693 -0.00787 -0.16993 -0.00926 C -0.17188 -0.01042 -0.17409 -0.01065 -0.17618 -0.01111 C -0.18399 -0.0206 -0.17396 -0.00972 -0.18347 -0.01667 C -0.18464 -0.01759 -0.18542 -0.01945 -0.18659 -0.02037 C -0.19519 -0.02824 -0.18386 -0.01551 -0.19284 -0.02593 C -0.19349 -0.02778 -0.1948 -0.0294 -0.19493 -0.03148 C -0.19519 -0.03658 -0.19428 -0.04144 -0.19388 -0.0463 C -0.19323 -0.05255 -0.19297 -0.05463 -0.19076 -0.05926 C -0.18985 -0.06134 -0.18855 -0.06296 -0.18763 -0.06482 C -0.18178 -0.07824 -0.18633 -0.07431 -0.18034 -0.07778 C -0.1754 -0.08658 -0.17839 -0.08195 -0.17097 -0.09074 C -0.16993 -0.09213 -0.16902 -0.09375 -0.16784 -0.09445 C -0.16355 -0.09722 -0.16563 -0.09537 -0.16159 -0.1 C -0.1625 -0.10301 -0.16667 -0.11713 -0.16888 -0.12037 C -0.17006 -0.12222 -0.17175 -0.12269 -0.17305 -0.12408 C -0.17592 -0.12755 -0.17852 -0.13195 -0.18138 -0.13519 C -0.18464 -0.13912 -0.18399 -0.13912 -0.18763 -0.14074 C -0.19037 -0.14213 -0.19597 -0.14445 -0.19597 -0.14421 C -0.21094 -0.14121 -0.19948 -0.14607 -0.20743 -0.13889 C -0.20834 -0.1382 -0.20951 -0.1382 -0.21055 -0.13704 C -0.21277 -0.13496 -0.2168 -0.12963 -0.2168 -0.1294 C -0.21745 -0.12778 -0.21797 -0.1257 -0.21888 -0.12408 C -0.2198 -0.12269 -0.2211 -0.12222 -0.22201 -0.12037 C -0.22357 -0.11713 -0.22474 -0.11296 -0.22618 -0.10926 C -0.22683 -0.10764 -0.22657 -0.10533 -0.22722 -0.10371 C -0.228 -0.10209 -0.2293 -0.10139 -0.23034 -0.1 C -0.23112 -0.0956 -0.23138 -0.09259 -0.23347 -0.08889 C -0.23594 -0.08449 -0.23972 -0.08334 -0.24284 -0.08148 C -0.25287 -0.0757 -0.2448 -0.07986 -0.26784 -0.07778 C -0.27566 -0.07315 -0.26602 -0.07963 -0.27409 -0.07222 C -0.27865 -0.06829 -0.27631 -0.07315 -0.28138 -0.06667 C -0.28256 -0.06528 -0.28334 -0.06296 -0.28451 -0.06111 C -0.28581 -0.05926 -0.28737 -0.05764 -0.28868 -0.05556 C -0.29089 -0.05209 -0.29493 -0.04445 -0.29493 -0.04421 C -0.29688 -0.0588 -0.29766 -0.06065 -0.29493 -0.08148 C -0.29441 -0.08588 -0.29258 -0.08959 -0.29076 -0.09259 L -0.28763 -0.09815 " pathEditMode="relative" rAng="0" ptsTypes="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</Words>
  <Application>Microsoft Office PowerPoint</Application>
  <PresentationFormat>Panorámica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Ronaldo Adolfo lara franco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Ronaldo Adolfo lara franco</dc:title>
  <dc:creator>GNet</dc:creator>
  <cp:lastModifiedBy>GNet</cp:lastModifiedBy>
  <cp:revision>3</cp:revision>
  <dcterms:created xsi:type="dcterms:W3CDTF">2025-10-04T18:10:48Z</dcterms:created>
  <dcterms:modified xsi:type="dcterms:W3CDTF">2025-10-04T18:25:03Z</dcterms:modified>
</cp:coreProperties>
</file>