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35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65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7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87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326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534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547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593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6707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166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7065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440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777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276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325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9067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809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DB6AC9-C3DE-44DB-B27F-653D65E16C0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0D36F-9DDB-4F3C-94A8-5D9B1AF8689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959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Estratovolc%C3%A1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6400" y="1214438"/>
            <a:ext cx="9144000" cy="2387600"/>
          </a:xfrm>
        </p:spPr>
        <p:txBody>
          <a:bodyPr/>
          <a:lstStyle/>
          <a:p>
            <a:r>
              <a:rPr lang="es-ES" dirty="0" smtClean="0"/>
              <a:t>Ronaldo Adolfo </a:t>
            </a:r>
            <a:r>
              <a:rPr lang="es-ES" dirty="0" err="1" smtClean="0"/>
              <a:t>lara</a:t>
            </a:r>
            <a:r>
              <a:rPr lang="es-ES" dirty="0" smtClean="0"/>
              <a:t> franco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Grado: segundo básico</a:t>
            </a:r>
          </a:p>
          <a:p>
            <a:r>
              <a:rPr lang="es-ES" dirty="0" smtClean="0"/>
              <a:t>ID:1758</a:t>
            </a:r>
          </a:p>
          <a:p>
            <a:r>
              <a:rPr lang="es-ES" dirty="0" err="1" smtClean="0"/>
              <a:t>Direccion</a:t>
            </a:r>
            <a:r>
              <a:rPr lang="es-ES" dirty="0" smtClean="0"/>
              <a:t>: santa cruz naranjo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6418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444" y="2628899"/>
            <a:ext cx="5246512" cy="29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0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El Popocatépetl es un </a:t>
            </a:r>
            <a:r>
              <a:rPr lang="es-GT" dirty="0" smtClean="0">
                <a:hlinkClick r:id="rId2" tooltip="Estratovolcán"/>
              </a:rPr>
              <a:t>estratovolcán</a:t>
            </a:r>
            <a:r>
              <a:rPr lang="es-GT" dirty="0" smtClean="0"/>
              <a:t> localizado en México. Se encuentra situado en los límites de los estados mexicanos de Puebla, Morelos y Estado de México, siendo el más meridional de los grandes volcanes de la denominada Sierra Nevada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82326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El volcán Popocatépetl ha experimentado numerosas erupciones a lo largo de su historia, registrándose al menos 18 erupciones desde el año 1354,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17008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. Es del tipo Estratovolcán, tiene una </a:t>
            </a:r>
            <a:r>
              <a:rPr lang="es-ES" b="1" dirty="0" smtClean="0"/>
              <a:t>altura de 5.452 metros sobre el nivel del mar y el diámetro mayor del cráter alcanza los 900 metros</a:t>
            </a:r>
            <a:r>
              <a:rPr lang="es-ES" dirty="0" smtClean="0"/>
              <a:t>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8573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El Volcán Popocatépetl ha sido "encontrado" o conocido desde tiempos prehispánicos, con registros en códices y relatos de la conquista como las erupciones de 1509 y 1519,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708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138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Ronaldo Adolfo lara franco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Ronaldo Adolfo lara franco</dc:title>
  <dc:creator>GNet</dc:creator>
  <cp:lastModifiedBy>GNet</cp:lastModifiedBy>
  <cp:revision>3</cp:revision>
  <dcterms:created xsi:type="dcterms:W3CDTF">2025-08-23T17:25:33Z</dcterms:created>
  <dcterms:modified xsi:type="dcterms:W3CDTF">2025-08-23T17:57:19Z</dcterms:modified>
</cp:coreProperties>
</file>