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08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53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455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924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165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39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775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193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2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42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176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56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71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81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54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64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440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6BC3FE-FB27-4FDE-B3B8-E2345051CC5C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140F-1A40-4D29-B3C6-6F2C750DAF7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5582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e&amp;sca_esv=48766ecc3616e8f9&amp;cs=0&amp;q=Centro+Nacional+de+Prevenci%C3%B3n+de+Desastres+%28CENAPRED%29&amp;sa=X&amp;ved=2ahUKEwiLqaiduqGPAxV8SzABHVxYGzMQxccNegQILxAB&amp;mstk=AUtExfDCuNwW1wOH86t3CytaV2tWPhgTuc9PX6OP45W8JnENeHmC02Is_9T8P_KlKonM9FbwhShcNLvSAt_j7uwtY3vm_N-5iGy32cpx5Go2g6h56z6Ja1p66jQNh8-Vew4dAo8&amp;csui=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>
                <a:latin typeface="Book Antiqua" panose="02040602050305030304" pitchFamily="18" charset="0"/>
              </a:rPr>
              <a:t>Emily Daniela Marroquín Franco </a:t>
            </a:r>
            <a:endParaRPr lang="es-GT" dirty="0">
              <a:latin typeface="Book Antiqua" panose="020406020503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Dirección: Barrio el centro</a:t>
            </a:r>
          </a:p>
          <a:p>
            <a:r>
              <a:rPr lang="es-GT" dirty="0" smtClean="0"/>
              <a:t>Grado: primero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1702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>
                <a:latin typeface="Arial Black" panose="020B0A04020102020204" pitchFamily="34" charset="0"/>
              </a:rPr>
              <a:t>P</a:t>
            </a:r>
            <a:r>
              <a:rPr lang="es-GT" b="1" dirty="0" smtClean="0">
                <a:latin typeface="Arial Black" panose="020B0A04020102020204" pitchFamily="34" charset="0"/>
              </a:rPr>
              <a:t>opocatépetl</a:t>
            </a:r>
            <a:endParaRPr lang="es-GT" b="1" dirty="0">
              <a:latin typeface="Arial Black" panose="020B0A040201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7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Popocatépetl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Popocatépetl es un estratovolcán activo ubicado en el centro de México, el segundo volcán más alto del país, con una altura de 5,452 metros, y es uno de los más famosos y monitoreados debido a su actividad volcánica. Forma parte del paisaje nacional, tiene una gran influencia cultural y se encuentra en constante observación por parte del </a:t>
            </a:r>
            <a:r>
              <a:rPr lang="es-GT" dirty="0" smtClean="0">
                <a:hlinkClick r:id="rId2"/>
              </a:rPr>
              <a:t>Centro Nacional de Prevención de Desastres (CENAPRED)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77596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Tipo de volcán: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Es un estratovolcán, un volcán con forma cónica casi simétrica y una caldera de 900 metros de diámetro.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5030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Ultima erupción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La actividad más reciente reportada en el Popocatépetl incluye emisiones de vapor y gas con contenido ocasional de ceniza y la expulsión de fragmentos incandescentes, registrada entre el 27 de mayo y el 3 de junio de 2025. El volcán se mantiene en el nivel de alerta Amarillo Fase 2, y las autoridades han emitido recomendaciones como cubrirse nariz y boca ante la caída de ceniza. 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635715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013" y="394139"/>
            <a:ext cx="11542987" cy="1958702"/>
          </a:xfrm>
        </p:spPr>
        <p:txBody>
          <a:bodyPr/>
          <a:lstStyle/>
          <a:p>
            <a:r>
              <a:rPr lang="es-GT" dirty="0" smtClean="0"/>
              <a:t>Erupción 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88" y="2121694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184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Book Antiqua</vt:lpstr>
      <vt:lpstr>Century Gothic</vt:lpstr>
      <vt:lpstr>Wingdings 3</vt:lpstr>
      <vt:lpstr>Ion</vt:lpstr>
      <vt:lpstr>Emily Daniela Marroquín Franco </vt:lpstr>
      <vt:lpstr>Popocatépetl</vt:lpstr>
      <vt:lpstr>Popocatépetl </vt:lpstr>
      <vt:lpstr>Tipo de volcán:</vt:lpstr>
      <vt:lpstr>Ultima erupción </vt:lpstr>
      <vt:lpstr>Erupción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Emily Daniela Marroquín Franco</dc:title>
  <dc:creator>GNet</dc:creator>
  <cp:lastModifiedBy>GNet</cp:lastModifiedBy>
  <cp:revision>3</cp:revision>
  <dcterms:created xsi:type="dcterms:W3CDTF">2025-08-23T17:25:27Z</dcterms:created>
  <dcterms:modified xsi:type="dcterms:W3CDTF">2025-08-23T17:47:10Z</dcterms:modified>
</cp:coreProperties>
</file>