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739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15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845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798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615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97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502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348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2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002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6835D-60D6-48AD-B88E-956A108C5379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45E08-84BB-4E7B-B915-75702C5671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64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Libro1!Hoja2!F3C1:F20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 smtClean="0"/>
              <a:t>Heidy</a:t>
            </a:r>
            <a:r>
              <a:rPr lang="es-ES" dirty="0" smtClean="0"/>
              <a:t> de la Rosa</a:t>
            </a:r>
            <a:br>
              <a:rPr lang="es-ES" dirty="0" smtClean="0"/>
            </a:br>
            <a:r>
              <a:rPr lang="es-ES" dirty="0" smtClean="0"/>
              <a:t>ID:1099</a:t>
            </a:r>
            <a:br>
              <a:rPr lang="es-ES" dirty="0" smtClean="0"/>
            </a:br>
            <a:r>
              <a:rPr lang="es-GT" i="1" dirty="0" smtClean="0"/>
              <a:t>Reporte de Ventas Trimestrales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7664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147255"/>
              </p:ext>
            </p:extLst>
          </p:nvPr>
        </p:nvGraphicFramePr>
        <p:xfrm>
          <a:off x="428625" y="361950"/>
          <a:ext cx="11539955" cy="509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orksheet" r:id="rId3" imgW="7781802" imgH="3438457" progId="Excel.Sheet.12">
                  <p:link updateAutomatic="1"/>
                </p:oleObj>
              </mc:Choice>
              <mc:Fallback>
                <p:oleObj name="Worksheet" r:id="rId3" imgW="7781802" imgH="343845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625" y="361950"/>
                        <a:ext cx="11539955" cy="5099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9368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Vínculos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Libro1!Hoja2!F3C1:F20C9</vt:lpstr>
      <vt:lpstr>        Heidy de la Rosa ID:1099 Reporte de Ventas Trimestrales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2</cp:revision>
  <dcterms:created xsi:type="dcterms:W3CDTF">2025-09-20T20:50:25Z</dcterms:created>
  <dcterms:modified xsi:type="dcterms:W3CDTF">2025-09-20T21:00:46Z</dcterms:modified>
</cp:coreProperties>
</file>