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5767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589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4213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8088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1512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9797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8045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2965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5564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39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200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021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692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405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9926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0763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73003-69D4-4003-ABF9-6F7C95F464A0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F74140-73B7-438E-9599-6A5A00A89B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1329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Libro1!Hoja4!F3C1:F14C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Libro1!Hoja4!%5bLibro1%5dHoja4%20Gr&#225;fico%201" TargetMode="Externa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Informe de ventas Interactivo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ES" sz="7200" dirty="0" smtClean="0"/>
              <a:t>Quinto Mecánica Automotriz</a:t>
            </a:r>
          </a:p>
          <a:p>
            <a:r>
              <a:rPr lang="es-ES" sz="7200" dirty="0" smtClean="0"/>
              <a:t>Apellido: Gálvez Ramírez </a:t>
            </a:r>
          </a:p>
          <a:p>
            <a:r>
              <a:rPr lang="es-ES" sz="7200" dirty="0" smtClean="0"/>
              <a:t>Nombre: Reni de Jesús</a:t>
            </a:r>
          </a:p>
          <a:p>
            <a:r>
              <a:rPr lang="es-ES" sz="7200" dirty="0" smtClean="0"/>
              <a:t>ID: 1272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23267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4000" advClick="0" advTm="3000">
        <p15:prstTrans prst="fracture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Ventas Ya activas</a:t>
            </a:r>
            <a:endParaRPr lang="es-GT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495856"/>
              </p:ext>
            </p:extLst>
          </p:nvPr>
        </p:nvGraphicFramePr>
        <p:xfrm>
          <a:off x="131278" y="1449369"/>
          <a:ext cx="4147781" cy="408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3" imgW="2333574" imgH="2295566" progId="Excel.Sheet.12">
                  <p:link updateAutomatic="1"/>
                </p:oleObj>
              </mc:Choice>
              <mc:Fallback>
                <p:oleObj name="Worksheet" r:id="rId3" imgW="2333574" imgH="229556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1278" y="1449369"/>
                        <a:ext cx="4147781" cy="408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02065"/>
              </p:ext>
            </p:extLst>
          </p:nvPr>
        </p:nvGraphicFramePr>
        <p:xfrm>
          <a:off x="4623879" y="1449369"/>
          <a:ext cx="7568121" cy="408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5" imgW="4305341" imgH="2257549" progId="Excel.Sheet.12">
                  <p:link updateAutomatic="1"/>
                </p:oleObj>
              </mc:Choice>
              <mc:Fallback>
                <p:oleObj name="Worksheet" r:id="rId5" imgW="4305341" imgH="225754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23879" y="1449369"/>
                        <a:ext cx="7568121" cy="408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3322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producto que mas se </a:t>
            </a:r>
            <a:r>
              <a:rPr lang="es-ES" dirty="0" err="1" smtClean="0"/>
              <a:t>vendio</a:t>
            </a:r>
            <a:r>
              <a:rPr lang="es-ES" dirty="0" smtClean="0"/>
              <a:t> fueron los motores ya que en ese </a:t>
            </a:r>
            <a:r>
              <a:rPr lang="es-ES" dirty="0" err="1" smtClean="0"/>
              <a:t>dia</a:t>
            </a:r>
            <a:r>
              <a:rPr lang="es-ES" dirty="0" smtClean="0"/>
              <a:t> fue la rodada del </a:t>
            </a:r>
            <a:r>
              <a:rPr lang="es-ES" dirty="0" err="1" smtClean="0"/>
              <a:t>teror</a:t>
            </a:r>
            <a:r>
              <a:rPr lang="es-ES" dirty="0" smtClean="0"/>
              <a:t> y la mayoría de motos fundieron.</a:t>
            </a:r>
          </a:p>
          <a:p>
            <a:r>
              <a:rPr lang="es-ES" dirty="0" smtClean="0"/>
              <a:t>Por el simple hecho de que todos andan acelerando demasiado las motos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02322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6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6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61</Words>
  <Application>Microsoft Office PowerPoint</Application>
  <PresentationFormat>Panorámica</PresentationFormat>
  <Paragraphs>9</Paragraphs>
  <Slides>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Vínculos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Libro1!Hoja4!F3C1:F14C2</vt:lpstr>
      <vt:lpstr>Libro1!Hoja4![Libro1]Hoja4 Gráfico 1</vt:lpstr>
      <vt:lpstr>Informe de ventas Interactivo</vt:lpstr>
      <vt:lpstr>Ventas Ya activas</vt:lpstr>
      <vt:lpstr>Conclusiones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ventas Interactivo</dc:title>
  <dc:creator>GNet</dc:creator>
  <cp:lastModifiedBy>GNet</cp:lastModifiedBy>
  <cp:revision>3</cp:revision>
  <dcterms:created xsi:type="dcterms:W3CDTF">2025-07-28T17:31:39Z</dcterms:created>
  <dcterms:modified xsi:type="dcterms:W3CDTF">2025-07-28T17:48:29Z</dcterms:modified>
</cp:coreProperties>
</file>